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66" r:id="rId6"/>
    <p:sldId id="268" r:id="rId7"/>
    <p:sldId id="269" r:id="rId8"/>
    <p:sldId id="267" r:id="rId9"/>
    <p:sldId id="270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0" d="100"/>
          <a:sy n="60" d="100"/>
        </p:scale>
        <p:origin x="1507" y="5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lat\Documents\3rd_Year_Project_Middle_Step_Spli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Time-Series</a:t>
            </a:r>
            <a:r>
              <a:rPr lang="en-GB" baseline="0" dirty="0"/>
              <a:t> of Disturbed and Non-Disturbed Signals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v>Disturbed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Sheet1!$HQ$4:$HQ$515</c:f>
              <c:numCache>
                <c:formatCode>0.00E+00</c:formatCode>
                <c:ptCount val="512"/>
                <c:pt idx="0" formatCode="General">
                  <c:v>0</c:v>
                </c:pt>
                <c:pt idx="1">
                  <c:v>1.9640000000000002E-5</c:v>
                </c:pt>
                <c:pt idx="2">
                  <c:v>3.9280000000000003E-5</c:v>
                </c:pt>
                <c:pt idx="3" formatCode="General">
                  <c:v>5.8919999999999998E-5</c:v>
                </c:pt>
                <c:pt idx="4">
                  <c:v>7.8559999999999993E-5</c:v>
                </c:pt>
                <c:pt idx="5">
                  <c:v>9.8200000000000002E-5</c:v>
                </c:pt>
                <c:pt idx="6" formatCode="General">
                  <c:v>1.1784E-4</c:v>
                </c:pt>
                <c:pt idx="7">
                  <c:v>1.3747999999999999E-4</c:v>
                </c:pt>
                <c:pt idx="8">
                  <c:v>1.5711999999999999E-4</c:v>
                </c:pt>
                <c:pt idx="9" formatCode="General">
                  <c:v>1.7676000000000001E-4</c:v>
                </c:pt>
                <c:pt idx="10">
                  <c:v>1.964E-4</c:v>
                </c:pt>
                <c:pt idx="11">
                  <c:v>2.1604E-4</c:v>
                </c:pt>
                <c:pt idx="12" formatCode="General">
                  <c:v>2.3567999999999999E-4</c:v>
                </c:pt>
                <c:pt idx="13">
                  <c:v>2.5532000000000002E-4</c:v>
                </c:pt>
                <c:pt idx="14">
                  <c:v>2.7495999999999998E-4</c:v>
                </c:pt>
                <c:pt idx="15" formatCode="General">
                  <c:v>2.9460000000000001E-4</c:v>
                </c:pt>
                <c:pt idx="16">
                  <c:v>3.1423999999999997E-4</c:v>
                </c:pt>
                <c:pt idx="17">
                  <c:v>3.3387999999999999E-4</c:v>
                </c:pt>
                <c:pt idx="18" formatCode="General">
                  <c:v>3.5352000000000002E-4</c:v>
                </c:pt>
                <c:pt idx="19">
                  <c:v>3.7315999999999998E-4</c:v>
                </c:pt>
                <c:pt idx="20">
                  <c:v>3.9280000000000001E-4</c:v>
                </c:pt>
                <c:pt idx="21" formatCode="General">
                  <c:v>4.1243999999999997E-4</c:v>
                </c:pt>
                <c:pt idx="22">
                  <c:v>4.3208E-4</c:v>
                </c:pt>
                <c:pt idx="23">
                  <c:v>4.5172000000000002E-4</c:v>
                </c:pt>
                <c:pt idx="24" formatCode="General">
                  <c:v>4.7135999999999999E-4</c:v>
                </c:pt>
                <c:pt idx="25">
                  <c:v>4.9100000000000001E-4</c:v>
                </c:pt>
                <c:pt idx="26">
                  <c:v>5.1064000000000003E-4</c:v>
                </c:pt>
                <c:pt idx="27" formatCode="General">
                  <c:v>5.3028000000000005E-4</c:v>
                </c:pt>
                <c:pt idx="28">
                  <c:v>5.4991999999999997E-4</c:v>
                </c:pt>
                <c:pt idx="29">
                  <c:v>5.6955999999999999E-4</c:v>
                </c:pt>
                <c:pt idx="30" formatCode="General">
                  <c:v>5.8920000000000001E-4</c:v>
                </c:pt>
                <c:pt idx="31">
                  <c:v>6.0884000000000003E-4</c:v>
                </c:pt>
                <c:pt idx="32">
                  <c:v>6.2847999999999995E-4</c:v>
                </c:pt>
                <c:pt idx="33" formatCode="General">
                  <c:v>6.4811999999999997E-4</c:v>
                </c:pt>
                <c:pt idx="34">
                  <c:v>6.6775999999999999E-4</c:v>
                </c:pt>
                <c:pt idx="35">
                  <c:v>6.8740000000000001E-4</c:v>
                </c:pt>
                <c:pt idx="36" formatCode="General">
                  <c:v>7.0704000000000003E-4</c:v>
                </c:pt>
                <c:pt idx="37">
                  <c:v>7.2667999999999995E-4</c:v>
                </c:pt>
                <c:pt idx="38">
                  <c:v>7.4631999999999997E-4</c:v>
                </c:pt>
                <c:pt idx="39" formatCode="General">
                  <c:v>7.6595999999999999E-4</c:v>
                </c:pt>
                <c:pt idx="40">
                  <c:v>7.8560000000000001E-4</c:v>
                </c:pt>
                <c:pt idx="41">
                  <c:v>8.0524000000000004E-4</c:v>
                </c:pt>
                <c:pt idx="42" formatCode="General">
                  <c:v>8.2487999999999995E-4</c:v>
                </c:pt>
                <c:pt idx="43">
                  <c:v>8.4451999999999997E-4</c:v>
                </c:pt>
                <c:pt idx="44">
                  <c:v>8.6415999999999999E-4</c:v>
                </c:pt>
                <c:pt idx="45" formatCode="General">
                  <c:v>8.8380000000000002E-4</c:v>
                </c:pt>
                <c:pt idx="46">
                  <c:v>9.0344000000000004E-4</c:v>
                </c:pt>
                <c:pt idx="47">
                  <c:v>9.2307999999999995E-4</c:v>
                </c:pt>
                <c:pt idx="48" formatCode="General">
                  <c:v>9.4271999999999997E-4</c:v>
                </c:pt>
                <c:pt idx="49">
                  <c:v>9.6235999999999999E-4</c:v>
                </c:pt>
                <c:pt idx="50">
                  <c:v>9.8200000000000002E-4</c:v>
                </c:pt>
                <c:pt idx="51" formatCode="General">
                  <c:v>1.00164E-3</c:v>
                </c:pt>
                <c:pt idx="52">
                  <c:v>1.0212800000000001E-3</c:v>
                </c:pt>
                <c:pt idx="53">
                  <c:v>1.0409200000000001E-3</c:v>
                </c:pt>
                <c:pt idx="54" formatCode="General">
                  <c:v>1.0605600000000001E-3</c:v>
                </c:pt>
                <c:pt idx="55">
                  <c:v>1.0801999999999999E-3</c:v>
                </c:pt>
                <c:pt idx="56">
                  <c:v>1.0998399999999999E-3</c:v>
                </c:pt>
                <c:pt idx="57" formatCode="General">
                  <c:v>1.11948E-3</c:v>
                </c:pt>
                <c:pt idx="58">
                  <c:v>1.13912E-3</c:v>
                </c:pt>
                <c:pt idx="59">
                  <c:v>1.15876E-3</c:v>
                </c:pt>
                <c:pt idx="60" formatCode="General">
                  <c:v>1.1784E-3</c:v>
                </c:pt>
                <c:pt idx="61">
                  <c:v>1.19804E-3</c:v>
                </c:pt>
                <c:pt idx="62">
                  <c:v>1.2176800000000001E-3</c:v>
                </c:pt>
                <c:pt idx="63" formatCode="General">
                  <c:v>1.2373200000000001E-3</c:v>
                </c:pt>
                <c:pt idx="64">
                  <c:v>1.2569599999999999E-3</c:v>
                </c:pt>
                <c:pt idx="65">
                  <c:v>1.2765999999999999E-3</c:v>
                </c:pt>
                <c:pt idx="66" formatCode="General">
                  <c:v>1.2962399999999999E-3</c:v>
                </c:pt>
                <c:pt idx="67">
                  <c:v>1.31588E-3</c:v>
                </c:pt>
                <c:pt idx="68">
                  <c:v>1.33552E-3</c:v>
                </c:pt>
                <c:pt idx="69" formatCode="General">
                  <c:v>1.35516E-3</c:v>
                </c:pt>
                <c:pt idx="70">
                  <c:v>1.3748E-3</c:v>
                </c:pt>
                <c:pt idx="71">
                  <c:v>1.39444E-3</c:v>
                </c:pt>
                <c:pt idx="72" formatCode="General">
                  <c:v>1.4140800000000001E-3</c:v>
                </c:pt>
                <c:pt idx="73">
                  <c:v>1.4337200000000001E-3</c:v>
                </c:pt>
                <c:pt idx="74">
                  <c:v>1.4533599999999999E-3</c:v>
                </c:pt>
                <c:pt idx="75" formatCode="General">
                  <c:v>1.4729999999999999E-3</c:v>
                </c:pt>
                <c:pt idx="76">
                  <c:v>1.4926399999999999E-3</c:v>
                </c:pt>
                <c:pt idx="77">
                  <c:v>1.51228E-3</c:v>
                </c:pt>
                <c:pt idx="78" formatCode="General">
                  <c:v>1.53192E-3</c:v>
                </c:pt>
                <c:pt idx="79">
                  <c:v>1.55156E-3</c:v>
                </c:pt>
                <c:pt idx="80">
                  <c:v>1.5712E-3</c:v>
                </c:pt>
                <c:pt idx="81" formatCode="General">
                  <c:v>1.59084E-3</c:v>
                </c:pt>
                <c:pt idx="82">
                  <c:v>1.6104800000000001E-3</c:v>
                </c:pt>
                <c:pt idx="83">
                  <c:v>1.6301200000000001E-3</c:v>
                </c:pt>
                <c:pt idx="84" formatCode="General">
                  <c:v>1.6497599999999999E-3</c:v>
                </c:pt>
                <c:pt idx="85">
                  <c:v>1.6693999999999999E-3</c:v>
                </c:pt>
                <c:pt idx="86">
                  <c:v>1.6890399999999999E-3</c:v>
                </c:pt>
                <c:pt idx="87" formatCode="General">
                  <c:v>1.70868E-3</c:v>
                </c:pt>
                <c:pt idx="88">
                  <c:v>1.72832E-3</c:v>
                </c:pt>
                <c:pt idx="89">
                  <c:v>1.74796E-3</c:v>
                </c:pt>
                <c:pt idx="90" formatCode="General">
                  <c:v>1.7676E-3</c:v>
                </c:pt>
                <c:pt idx="91">
                  <c:v>1.7872400000000001E-3</c:v>
                </c:pt>
                <c:pt idx="92">
                  <c:v>1.8068800000000001E-3</c:v>
                </c:pt>
                <c:pt idx="93" formatCode="General">
                  <c:v>1.8265200000000001E-3</c:v>
                </c:pt>
                <c:pt idx="94">
                  <c:v>1.8461599999999999E-3</c:v>
                </c:pt>
                <c:pt idx="95">
                  <c:v>1.8657999999999999E-3</c:v>
                </c:pt>
                <c:pt idx="96" formatCode="General">
                  <c:v>1.8854399999999999E-3</c:v>
                </c:pt>
                <c:pt idx="97">
                  <c:v>1.90508E-3</c:v>
                </c:pt>
                <c:pt idx="98">
                  <c:v>1.92472E-3</c:v>
                </c:pt>
                <c:pt idx="99" formatCode="General">
                  <c:v>1.94436E-3</c:v>
                </c:pt>
                <c:pt idx="100">
                  <c:v>1.964E-3</c:v>
                </c:pt>
                <c:pt idx="101">
                  <c:v>1.9836400000000001E-3</c:v>
                </c:pt>
                <c:pt idx="102" formatCode="General">
                  <c:v>2.0032800000000001E-3</c:v>
                </c:pt>
                <c:pt idx="103">
                  <c:v>2.0229200000000001E-3</c:v>
                </c:pt>
                <c:pt idx="104">
                  <c:v>2.0425600000000001E-3</c:v>
                </c:pt>
                <c:pt idx="105" formatCode="General">
                  <c:v>2.0622000000000001E-3</c:v>
                </c:pt>
                <c:pt idx="106">
                  <c:v>2.0818400000000002E-3</c:v>
                </c:pt>
                <c:pt idx="107">
                  <c:v>2.1014800000000002E-3</c:v>
                </c:pt>
                <c:pt idx="108" formatCode="General">
                  <c:v>2.1211200000000002E-3</c:v>
                </c:pt>
                <c:pt idx="109">
                  <c:v>2.1407599999999998E-3</c:v>
                </c:pt>
                <c:pt idx="110">
                  <c:v>2.1603999999999998E-3</c:v>
                </c:pt>
                <c:pt idx="111" formatCode="General">
                  <c:v>2.1800399999999998E-3</c:v>
                </c:pt>
                <c:pt idx="112">
                  <c:v>2.1996799999999999E-3</c:v>
                </c:pt>
                <c:pt idx="113">
                  <c:v>2.2193199999999999E-3</c:v>
                </c:pt>
                <c:pt idx="114" formatCode="General">
                  <c:v>2.2389599999999999E-3</c:v>
                </c:pt>
                <c:pt idx="115">
                  <c:v>2.2585999999999999E-3</c:v>
                </c:pt>
                <c:pt idx="116">
                  <c:v>2.27824E-3</c:v>
                </c:pt>
                <c:pt idx="117" formatCode="General">
                  <c:v>2.29788E-3</c:v>
                </c:pt>
                <c:pt idx="118">
                  <c:v>2.31752E-3</c:v>
                </c:pt>
                <c:pt idx="119">
                  <c:v>2.33716E-3</c:v>
                </c:pt>
                <c:pt idx="120" formatCode="General">
                  <c:v>2.3568E-3</c:v>
                </c:pt>
                <c:pt idx="121">
                  <c:v>2.3764400000000001E-3</c:v>
                </c:pt>
                <c:pt idx="122">
                  <c:v>2.3960800000000001E-3</c:v>
                </c:pt>
                <c:pt idx="123" formatCode="General">
                  <c:v>2.4157200000000001E-3</c:v>
                </c:pt>
                <c:pt idx="124">
                  <c:v>2.4353600000000001E-3</c:v>
                </c:pt>
                <c:pt idx="125">
                  <c:v>2.4550000000000002E-3</c:v>
                </c:pt>
                <c:pt idx="126" formatCode="General">
                  <c:v>2.4746400000000002E-3</c:v>
                </c:pt>
                <c:pt idx="127">
                  <c:v>2.4942800000000002E-3</c:v>
                </c:pt>
                <c:pt idx="128">
                  <c:v>2.5139199999999998E-3</c:v>
                </c:pt>
                <c:pt idx="129" formatCode="General">
                  <c:v>2.5335599999999998E-3</c:v>
                </c:pt>
                <c:pt idx="130">
                  <c:v>2.5531999999999998E-3</c:v>
                </c:pt>
                <c:pt idx="131">
                  <c:v>2.5728399999999998E-3</c:v>
                </c:pt>
                <c:pt idx="132" formatCode="General">
                  <c:v>2.5924799999999999E-3</c:v>
                </c:pt>
                <c:pt idx="133">
                  <c:v>2.6121199999999999E-3</c:v>
                </c:pt>
                <c:pt idx="134">
                  <c:v>2.6317599999999999E-3</c:v>
                </c:pt>
                <c:pt idx="135" formatCode="General">
                  <c:v>2.6513999999999999E-3</c:v>
                </c:pt>
                <c:pt idx="136">
                  <c:v>2.67104E-3</c:v>
                </c:pt>
                <c:pt idx="137">
                  <c:v>2.69068E-3</c:v>
                </c:pt>
                <c:pt idx="138" formatCode="General">
                  <c:v>2.71032E-3</c:v>
                </c:pt>
                <c:pt idx="139">
                  <c:v>2.72996E-3</c:v>
                </c:pt>
                <c:pt idx="140">
                  <c:v>2.7496E-3</c:v>
                </c:pt>
                <c:pt idx="141" formatCode="General">
                  <c:v>2.7692400000000001E-3</c:v>
                </c:pt>
                <c:pt idx="142">
                  <c:v>2.7888800000000001E-3</c:v>
                </c:pt>
                <c:pt idx="143">
                  <c:v>2.8085200000000001E-3</c:v>
                </c:pt>
                <c:pt idx="144" formatCode="General">
                  <c:v>2.8281600000000001E-3</c:v>
                </c:pt>
                <c:pt idx="145">
                  <c:v>2.8478000000000002E-3</c:v>
                </c:pt>
                <c:pt idx="146">
                  <c:v>2.8674400000000002E-3</c:v>
                </c:pt>
                <c:pt idx="147" formatCode="General">
                  <c:v>2.8870800000000002E-3</c:v>
                </c:pt>
                <c:pt idx="148">
                  <c:v>2.9067199999999998E-3</c:v>
                </c:pt>
                <c:pt idx="149">
                  <c:v>2.9263599999999998E-3</c:v>
                </c:pt>
                <c:pt idx="150" formatCode="General">
                  <c:v>2.9459999999999998E-3</c:v>
                </c:pt>
                <c:pt idx="151">
                  <c:v>2.9656399999999999E-3</c:v>
                </c:pt>
                <c:pt idx="152">
                  <c:v>2.9852799999999999E-3</c:v>
                </c:pt>
                <c:pt idx="153" formatCode="General">
                  <c:v>3.0049199999999999E-3</c:v>
                </c:pt>
                <c:pt idx="154">
                  <c:v>3.0245599999999999E-3</c:v>
                </c:pt>
                <c:pt idx="155">
                  <c:v>3.0441999999999999E-3</c:v>
                </c:pt>
                <c:pt idx="156" formatCode="General">
                  <c:v>3.06384E-3</c:v>
                </c:pt>
                <c:pt idx="157">
                  <c:v>3.08348E-3</c:v>
                </c:pt>
                <c:pt idx="158">
                  <c:v>3.10312E-3</c:v>
                </c:pt>
                <c:pt idx="159" formatCode="General">
                  <c:v>3.12276E-3</c:v>
                </c:pt>
                <c:pt idx="160">
                  <c:v>3.1424000000000001E-3</c:v>
                </c:pt>
                <c:pt idx="161">
                  <c:v>3.1620400000000001E-3</c:v>
                </c:pt>
                <c:pt idx="162" formatCode="General">
                  <c:v>3.1816800000000001E-3</c:v>
                </c:pt>
                <c:pt idx="163">
                  <c:v>3.2013200000000001E-3</c:v>
                </c:pt>
                <c:pt idx="164">
                  <c:v>3.2209600000000001E-3</c:v>
                </c:pt>
                <c:pt idx="165" formatCode="General">
                  <c:v>3.2406000000000002E-3</c:v>
                </c:pt>
                <c:pt idx="166">
                  <c:v>3.2602400000000002E-3</c:v>
                </c:pt>
                <c:pt idx="167">
                  <c:v>3.2798800000000002E-3</c:v>
                </c:pt>
                <c:pt idx="168" formatCode="General">
                  <c:v>3.2995199999999998E-3</c:v>
                </c:pt>
                <c:pt idx="169">
                  <c:v>3.3191599999999998E-3</c:v>
                </c:pt>
                <c:pt idx="170">
                  <c:v>3.3387999999999998E-3</c:v>
                </c:pt>
                <c:pt idx="171" formatCode="General">
                  <c:v>3.3584399999999999E-3</c:v>
                </c:pt>
                <c:pt idx="172">
                  <c:v>3.3780799999999999E-3</c:v>
                </c:pt>
                <c:pt idx="173">
                  <c:v>3.3977199999999999E-3</c:v>
                </c:pt>
                <c:pt idx="174" formatCode="General">
                  <c:v>3.4173599999999999E-3</c:v>
                </c:pt>
                <c:pt idx="175">
                  <c:v>3.437E-3</c:v>
                </c:pt>
                <c:pt idx="176">
                  <c:v>3.45664E-3</c:v>
                </c:pt>
                <c:pt idx="177" formatCode="General">
                  <c:v>3.47628E-3</c:v>
                </c:pt>
                <c:pt idx="178">
                  <c:v>3.49592E-3</c:v>
                </c:pt>
                <c:pt idx="179">
                  <c:v>3.51556E-3</c:v>
                </c:pt>
                <c:pt idx="180" formatCode="General">
                  <c:v>3.5352000000000001E-3</c:v>
                </c:pt>
                <c:pt idx="181">
                  <c:v>3.5548400000000001E-3</c:v>
                </c:pt>
                <c:pt idx="182">
                  <c:v>3.5744800000000001E-3</c:v>
                </c:pt>
                <c:pt idx="183" formatCode="General">
                  <c:v>3.5941200000000001E-3</c:v>
                </c:pt>
                <c:pt idx="184">
                  <c:v>3.6137600000000001E-3</c:v>
                </c:pt>
                <c:pt idx="185">
                  <c:v>3.6334000000000002E-3</c:v>
                </c:pt>
                <c:pt idx="186" formatCode="General">
                  <c:v>3.6530400000000002E-3</c:v>
                </c:pt>
                <c:pt idx="187">
                  <c:v>3.6726800000000002E-3</c:v>
                </c:pt>
                <c:pt idx="188">
                  <c:v>3.6923199999999998E-3</c:v>
                </c:pt>
                <c:pt idx="189" formatCode="General">
                  <c:v>3.7119599999999998E-3</c:v>
                </c:pt>
                <c:pt idx="190">
                  <c:v>3.7315999999999998E-3</c:v>
                </c:pt>
                <c:pt idx="191">
                  <c:v>3.7512399999999999E-3</c:v>
                </c:pt>
                <c:pt idx="192" formatCode="General">
                  <c:v>3.7708799999999999E-3</c:v>
                </c:pt>
                <c:pt idx="193">
                  <c:v>3.7905199999999999E-3</c:v>
                </c:pt>
                <c:pt idx="194">
                  <c:v>3.8101599999999999E-3</c:v>
                </c:pt>
                <c:pt idx="195" formatCode="General">
                  <c:v>3.8298E-3</c:v>
                </c:pt>
                <c:pt idx="196">
                  <c:v>3.84944E-3</c:v>
                </c:pt>
                <c:pt idx="197">
                  <c:v>3.86908E-3</c:v>
                </c:pt>
                <c:pt idx="198" formatCode="General">
                  <c:v>3.88872E-3</c:v>
                </c:pt>
                <c:pt idx="199">
                  <c:v>3.9083599999999996E-3</c:v>
                </c:pt>
                <c:pt idx="200">
                  <c:v>3.9280000000000001E-3</c:v>
                </c:pt>
                <c:pt idx="201" formatCode="General">
                  <c:v>3.9476399999999997E-3</c:v>
                </c:pt>
                <c:pt idx="202">
                  <c:v>3.9672800000000001E-3</c:v>
                </c:pt>
                <c:pt idx="203">
                  <c:v>3.9869199999999997E-3</c:v>
                </c:pt>
                <c:pt idx="204" formatCode="General">
                  <c:v>4.0065600000000002E-3</c:v>
                </c:pt>
                <c:pt idx="205">
                  <c:v>4.0261999999999997E-3</c:v>
                </c:pt>
                <c:pt idx="206">
                  <c:v>4.0458400000000002E-3</c:v>
                </c:pt>
                <c:pt idx="207" formatCode="General">
                  <c:v>4.0654799999999998E-3</c:v>
                </c:pt>
                <c:pt idx="208">
                  <c:v>4.0851200000000002E-3</c:v>
                </c:pt>
                <c:pt idx="209">
                  <c:v>4.1047599999999998E-3</c:v>
                </c:pt>
                <c:pt idx="210" formatCode="General">
                  <c:v>4.1244000000000003E-3</c:v>
                </c:pt>
                <c:pt idx="211">
                  <c:v>4.1440399999999999E-3</c:v>
                </c:pt>
                <c:pt idx="212">
                  <c:v>4.1636800000000003E-3</c:v>
                </c:pt>
                <c:pt idx="213" formatCode="General">
                  <c:v>4.1833199999999999E-3</c:v>
                </c:pt>
                <c:pt idx="214">
                  <c:v>4.2029600000000004E-3</c:v>
                </c:pt>
                <c:pt idx="215">
                  <c:v>4.2226E-3</c:v>
                </c:pt>
                <c:pt idx="216" formatCode="General">
                  <c:v>4.2422400000000004E-3</c:v>
                </c:pt>
                <c:pt idx="217">
                  <c:v>4.26188E-3</c:v>
                </c:pt>
                <c:pt idx="218">
                  <c:v>4.2815199999999996E-3</c:v>
                </c:pt>
                <c:pt idx="219" formatCode="General">
                  <c:v>4.3011600000000001E-3</c:v>
                </c:pt>
                <c:pt idx="220">
                  <c:v>4.3207999999999996E-3</c:v>
                </c:pt>
                <c:pt idx="221">
                  <c:v>4.3404400000000001E-3</c:v>
                </c:pt>
                <c:pt idx="222" formatCode="General">
                  <c:v>4.3600799999999997E-3</c:v>
                </c:pt>
                <c:pt idx="223">
                  <c:v>4.3797200000000001E-3</c:v>
                </c:pt>
                <c:pt idx="224">
                  <c:v>4.3993599999999997E-3</c:v>
                </c:pt>
                <c:pt idx="225" formatCode="General">
                  <c:v>4.4190000000000002E-3</c:v>
                </c:pt>
                <c:pt idx="226">
                  <c:v>4.4386399999999998E-3</c:v>
                </c:pt>
                <c:pt idx="227">
                  <c:v>4.4582800000000002E-3</c:v>
                </c:pt>
                <c:pt idx="228" formatCode="General">
                  <c:v>4.4779199999999998E-3</c:v>
                </c:pt>
                <c:pt idx="229">
                  <c:v>4.4975600000000003E-3</c:v>
                </c:pt>
                <c:pt idx="230">
                  <c:v>4.5171999999999999E-3</c:v>
                </c:pt>
                <c:pt idx="231" formatCode="General">
                  <c:v>4.5368400000000003E-3</c:v>
                </c:pt>
                <c:pt idx="232">
                  <c:v>4.5564799999999999E-3</c:v>
                </c:pt>
                <c:pt idx="233">
                  <c:v>4.5761200000000004E-3</c:v>
                </c:pt>
                <c:pt idx="234" formatCode="General">
                  <c:v>4.5957599999999999E-3</c:v>
                </c:pt>
                <c:pt idx="235">
                  <c:v>4.6154000000000004E-3</c:v>
                </c:pt>
                <c:pt idx="236">
                  <c:v>4.63504E-3</c:v>
                </c:pt>
                <c:pt idx="237" formatCode="General">
                  <c:v>4.6546799999999996E-3</c:v>
                </c:pt>
                <c:pt idx="238">
                  <c:v>4.67432E-3</c:v>
                </c:pt>
                <c:pt idx="239">
                  <c:v>4.6939599999999996E-3</c:v>
                </c:pt>
                <c:pt idx="240" formatCode="General">
                  <c:v>4.7136000000000001E-3</c:v>
                </c:pt>
                <c:pt idx="241">
                  <c:v>4.7332399999999997E-3</c:v>
                </c:pt>
                <c:pt idx="242">
                  <c:v>4.7528800000000001E-3</c:v>
                </c:pt>
                <c:pt idx="243" formatCode="General">
                  <c:v>4.7725199999999997E-3</c:v>
                </c:pt>
                <c:pt idx="244">
                  <c:v>4.7921600000000002E-3</c:v>
                </c:pt>
                <c:pt idx="245">
                  <c:v>4.8117999999999998E-3</c:v>
                </c:pt>
                <c:pt idx="246" formatCode="General">
                  <c:v>4.8314400000000002E-3</c:v>
                </c:pt>
                <c:pt idx="247">
                  <c:v>4.8510799999999998E-3</c:v>
                </c:pt>
                <c:pt idx="248">
                  <c:v>4.8707200000000003E-3</c:v>
                </c:pt>
                <c:pt idx="249" formatCode="General">
                  <c:v>4.8903599999999998E-3</c:v>
                </c:pt>
                <c:pt idx="250">
                  <c:v>4.9100000000000003E-3</c:v>
                </c:pt>
                <c:pt idx="251">
                  <c:v>4.9296399999999999E-3</c:v>
                </c:pt>
                <c:pt idx="252" formatCode="General">
                  <c:v>4.9492800000000003E-3</c:v>
                </c:pt>
                <c:pt idx="253">
                  <c:v>4.9689199999999999E-3</c:v>
                </c:pt>
                <c:pt idx="254">
                  <c:v>4.9885600000000004E-3</c:v>
                </c:pt>
                <c:pt idx="255" formatCode="General">
                  <c:v>5.0082E-3</c:v>
                </c:pt>
                <c:pt idx="256">
                  <c:v>5.0278399999999996E-3</c:v>
                </c:pt>
                <c:pt idx="257">
                  <c:v>5.04748E-3</c:v>
                </c:pt>
                <c:pt idx="258" formatCode="General">
                  <c:v>5.0671199999999996E-3</c:v>
                </c:pt>
                <c:pt idx="259">
                  <c:v>5.0867600000000001E-3</c:v>
                </c:pt>
                <c:pt idx="260">
                  <c:v>5.1063999999999997E-3</c:v>
                </c:pt>
                <c:pt idx="261" formatCode="General">
                  <c:v>5.1260400000000001E-3</c:v>
                </c:pt>
                <c:pt idx="262">
                  <c:v>5.1456799999999997E-3</c:v>
                </c:pt>
                <c:pt idx="263">
                  <c:v>5.1653200000000002E-3</c:v>
                </c:pt>
                <c:pt idx="264" formatCode="General">
                  <c:v>5.1849599999999997E-3</c:v>
                </c:pt>
                <c:pt idx="265">
                  <c:v>5.2046000000000002E-3</c:v>
                </c:pt>
                <c:pt idx="266">
                  <c:v>5.2242399999999998E-3</c:v>
                </c:pt>
                <c:pt idx="267" formatCode="General">
                  <c:v>5.2438800000000002E-3</c:v>
                </c:pt>
                <c:pt idx="268">
                  <c:v>5.2635199999999998E-3</c:v>
                </c:pt>
                <c:pt idx="269">
                  <c:v>5.2831600000000003E-3</c:v>
                </c:pt>
                <c:pt idx="270" formatCode="General">
                  <c:v>5.3027999999999999E-3</c:v>
                </c:pt>
                <c:pt idx="271">
                  <c:v>5.3224400000000003E-3</c:v>
                </c:pt>
                <c:pt idx="272">
                  <c:v>5.3420799999999999E-3</c:v>
                </c:pt>
                <c:pt idx="273" formatCode="General">
                  <c:v>5.3617200000000004E-3</c:v>
                </c:pt>
                <c:pt idx="274">
                  <c:v>5.38136E-3</c:v>
                </c:pt>
                <c:pt idx="275">
                  <c:v>5.4010000000000004E-3</c:v>
                </c:pt>
                <c:pt idx="276" formatCode="General">
                  <c:v>5.42064E-3</c:v>
                </c:pt>
                <c:pt idx="277">
                  <c:v>5.4402799999999996E-3</c:v>
                </c:pt>
                <c:pt idx="278">
                  <c:v>5.4599200000000001E-3</c:v>
                </c:pt>
                <c:pt idx="279" formatCode="General">
                  <c:v>5.4795599999999996E-3</c:v>
                </c:pt>
                <c:pt idx="280">
                  <c:v>5.4992000000000001E-3</c:v>
                </c:pt>
                <c:pt idx="281">
                  <c:v>5.5188399999999997E-3</c:v>
                </c:pt>
                <c:pt idx="282" formatCode="General">
                  <c:v>5.5384800000000001E-3</c:v>
                </c:pt>
                <c:pt idx="283">
                  <c:v>5.5581199999999997E-3</c:v>
                </c:pt>
                <c:pt idx="284">
                  <c:v>5.5777600000000002E-3</c:v>
                </c:pt>
                <c:pt idx="285" formatCode="General">
                  <c:v>5.5973999999999998E-3</c:v>
                </c:pt>
                <c:pt idx="286">
                  <c:v>5.6170400000000002E-3</c:v>
                </c:pt>
                <c:pt idx="287">
                  <c:v>5.6366799999999998E-3</c:v>
                </c:pt>
                <c:pt idx="288" formatCode="General">
                  <c:v>5.6563200000000003E-3</c:v>
                </c:pt>
                <c:pt idx="289">
                  <c:v>5.6759599999999999E-3</c:v>
                </c:pt>
                <c:pt idx="290">
                  <c:v>5.6956000000000003E-3</c:v>
                </c:pt>
                <c:pt idx="291" formatCode="General">
                  <c:v>5.7152399999999999E-3</c:v>
                </c:pt>
                <c:pt idx="292">
                  <c:v>5.7348800000000004E-3</c:v>
                </c:pt>
                <c:pt idx="293">
                  <c:v>5.7545199999999999E-3</c:v>
                </c:pt>
                <c:pt idx="294" formatCode="General">
                  <c:v>5.7741600000000004E-3</c:v>
                </c:pt>
                <c:pt idx="295">
                  <c:v>5.7938E-3</c:v>
                </c:pt>
                <c:pt idx="296">
                  <c:v>5.8134399999999996E-3</c:v>
                </c:pt>
                <c:pt idx="297" formatCode="General">
                  <c:v>5.83308E-3</c:v>
                </c:pt>
                <c:pt idx="298">
                  <c:v>5.8527199999999996E-3</c:v>
                </c:pt>
                <c:pt idx="299">
                  <c:v>5.8723600000000001E-3</c:v>
                </c:pt>
                <c:pt idx="300" formatCode="General">
                  <c:v>5.8919999999999997E-3</c:v>
                </c:pt>
                <c:pt idx="301">
                  <c:v>5.9116400000000001E-3</c:v>
                </c:pt>
                <c:pt idx="302">
                  <c:v>5.9312799999999997E-3</c:v>
                </c:pt>
                <c:pt idx="303" formatCode="General">
                  <c:v>5.9509200000000002E-3</c:v>
                </c:pt>
                <c:pt idx="304">
                  <c:v>5.9705599999999998E-3</c:v>
                </c:pt>
                <c:pt idx="305">
                  <c:v>5.9902000000000002E-3</c:v>
                </c:pt>
                <c:pt idx="306" formatCode="General">
                  <c:v>6.0098399999999998E-3</c:v>
                </c:pt>
                <c:pt idx="307">
                  <c:v>6.0294800000000003E-3</c:v>
                </c:pt>
                <c:pt idx="308">
                  <c:v>6.0491199999999998E-3</c:v>
                </c:pt>
                <c:pt idx="309" formatCode="General">
                  <c:v>6.0687600000000003E-3</c:v>
                </c:pt>
                <c:pt idx="310">
                  <c:v>6.0883999999999999E-3</c:v>
                </c:pt>
                <c:pt idx="311">
                  <c:v>6.1080400000000003E-3</c:v>
                </c:pt>
                <c:pt idx="312" formatCode="General">
                  <c:v>6.1276799999999999E-3</c:v>
                </c:pt>
                <c:pt idx="313">
                  <c:v>6.1473200000000004E-3</c:v>
                </c:pt>
                <c:pt idx="314">
                  <c:v>6.16696E-3</c:v>
                </c:pt>
                <c:pt idx="315" formatCode="General">
                  <c:v>6.1866000000000004E-3</c:v>
                </c:pt>
                <c:pt idx="316">
                  <c:v>6.20624E-3</c:v>
                </c:pt>
                <c:pt idx="317">
                  <c:v>6.2258799999999996E-3</c:v>
                </c:pt>
                <c:pt idx="318" formatCode="General">
                  <c:v>6.2455200000000001E-3</c:v>
                </c:pt>
                <c:pt idx="319">
                  <c:v>6.2651599999999997E-3</c:v>
                </c:pt>
                <c:pt idx="320">
                  <c:v>6.2848000000000001E-3</c:v>
                </c:pt>
                <c:pt idx="321" formatCode="General">
                  <c:v>6.3044399999999997E-3</c:v>
                </c:pt>
                <c:pt idx="322">
                  <c:v>6.3240800000000002E-3</c:v>
                </c:pt>
                <c:pt idx="323">
                  <c:v>6.3437199999999997E-3</c:v>
                </c:pt>
                <c:pt idx="324" formatCode="General">
                  <c:v>6.3633600000000002E-3</c:v>
                </c:pt>
                <c:pt idx="325">
                  <c:v>6.3829999999999998E-3</c:v>
                </c:pt>
                <c:pt idx="326">
                  <c:v>6.4026400000000002E-3</c:v>
                </c:pt>
                <c:pt idx="327" formatCode="General">
                  <c:v>6.4222799999999998E-3</c:v>
                </c:pt>
                <c:pt idx="328">
                  <c:v>6.4419200000000003E-3</c:v>
                </c:pt>
                <c:pt idx="329">
                  <c:v>6.4615599999999999E-3</c:v>
                </c:pt>
                <c:pt idx="330" formatCode="General">
                  <c:v>6.4812000000000003E-3</c:v>
                </c:pt>
                <c:pt idx="331">
                  <c:v>6.5008399999999999E-3</c:v>
                </c:pt>
                <c:pt idx="332">
                  <c:v>6.5204800000000004E-3</c:v>
                </c:pt>
                <c:pt idx="333" formatCode="General">
                  <c:v>6.54012E-3</c:v>
                </c:pt>
                <c:pt idx="334">
                  <c:v>6.5597600000000004E-3</c:v>
                </c:pt>
                <c:pt idx="335">
                  <c:v>6.5794E-3</c:v>
                </c:pt>
                <c:pt idx="336" formatCode="General">
                  <c:v>6.5990399999999996E-3</c:v>
                </c:pt>
                <c:pt idx="337">
                  <c:v>6.61868E-3</c:v>
                </c:pt>
                <c:pt idx="338">
                  <c:v>6.6383199999999996E-3</c:v>
                </c:pt>
                <c:pt idx="339" formatCode="General">
                  <c:v>6.6579600000000001E-3</c:v>
                </c:pt>
                <c:pt idx="340">
                  <c:v>6.6775999999999997E-3</c:v>
                </c:pt>
                <c:pt idx="341">
                  <c:v>6.6972400000000001E-3</c:v>
                </c:pt>
                <c:pt idx="342" formatCode="General">
                  <c:v>6.7168799999999997E-3</c:v>
                </c:pt>
                <c:pt idx="343">
                  <c:v>6.7365200000000002E-3</c:v>
                </c:pt>
                <c:pt idx="344">
                  <c:v>6.7561599999999998E-3</c:v>
                </c:pt>
                <c:pt idx="345" formatCode="General">
                  <c:v>6.7758000000000002E-3</c:v>
                </c:pt>
                <c:pt idx="346">
                  <c:v>6.7954399999999998E-3</c:v>
                </c:pt>
                <c:pt idx="347">
                  <c:v>6.8150800000000003E-3</c:v>
                </c:pt>
                <c:pt idx="348" formatCode="General">
                  <c:v>6.8347199999999999E-3</c:v>
                </c:pt>
                <c:pt idx="349">
                  <c:v>6.8543600000000003E-3</c:v>
                </c:pt>
                <c:pt idx="350">
                  <c:v>6.8739999999999999E-3</c:v>
                </c:pt>
                <c:pt idx="351" formatCode="General">
                  <c:v>6.8936400000000004E-3</c:v>
                </c:pt>
                <c:pt idx="352">
                  <c:v>6.9132799999999999E-3</c:v>
                </c:pt>
                <c:pt idx="353">
                  <c:v>6.9329200000000004E-3</c:v>
                </c:pt>
                <c:pt idx="354" formatCode="General">
                  <c:v>6.95256E-3</c:v>
                </c:pt>
                <c:pt idx="355">
                  <c:v>6.9721999999999996E-3</c:v>
                </c:pt>
                <c:pt idx="356">
                  <c:v>6.99184E-3</c:v>
                </c:pt>
                <c:pt idx="357" formatCode="General">
                  <c:v>7.0114799999999996E-3</c:v>
                </c:pt>
                <c:pt idx="358">
                  <c:v>7.0311200000000001E-3</c:v>
                </c:pt>
                <c:pt idx="359">
                  <c:v>7.0507599999999997E-3</c:v>
                </c:pt>
                <c:pt idx="360" formatCode="General">
                  <c:v>7.0704000000000001E-3</c:v>
                </c:pt>
                <c:pt idx="361">
                  <c:v>7.0900399999999997E-3</c:v>
                </c:pt>
                <c:pt idx="362">
                  <c:v>7.1096800000000002E-3</c:v>
                </c:pt>
                <c:pt idx="363" formatCode="General">
                  <c:v>7.1293199999999998E-3</c:v>
                </c:pt>
                <c:pt idx="364">
                  <c:v>7.1489600000000002E-3</c:v>
                </c:pt>
                <c:pt idx="365">
                  <c:v>7.1685999999999998E-3</c:v>
                </c:pt>
                <c:pt idx="366" formatCode="General">
                  <c:v>7.1882400000000003E-3</c:v>
                </c:pt>
                <c:pt idx="367">
                  <c:v>7.2078799999999998E-3</c:v>
                </c:pt>
                <c:pt idx="368">
                  <c:v>7.2275200000000003E-3</c:v>
                </c:pt>
                <c:pt idx="369" formatCode="General">
                  <c:v>7.2471599999999999E-3</c:v>
                </c:pt>
                <c:pt idx="370">
                  <c:v>7.2668000000000003E-3</c:v>
                </c:pt>
                <c:pt idx="371">
                  <c:v>7.2864399999999999E-3</c:v>
                </c:pt>
                <c:pt idx="372" formatCode="General">
                  <c:v>7.3060800000000004E-3</c:v>
                </c:pt>
                <c:pt idx="373">
                  <c:v>7.32572E-3</c:v>
                </c:pt>
                <c:pt idx="374">
                  <c:v>7.3453600000000004E-3</c:v>
                </c:pt>
                <c:pt idx="375" formatCode="General">
                  <c:v>7.365E-3</c:v>
                </c:pt>
                <c:pt idx="376">
                  <c:v>7.3846399999999996E-3</c:v>
                </c:pt>
                <c:pt idx="377">
                  <c:v>7.4042800000000001E-3</c:v>
                </c:pt>
                <c:pt idx="378" formatCode="General">
                  <c:v>7.4239199999999997E-3</c:v>
                </c:pt>
                <c:pt idx="379">
                  <c:v>7.4435600000000001E-3</c:v>
                </c:pt>
                <c:pt idx="380">
                  <c:v>7.4631999999999997E-3</c:v>
                </c:pt>
                <c:pt idx="381" formatCode="General">
                  <c:v>7.4828400000000002E-3</c:v>
                </c:pt>
                <c:pt idx="382">
                  <c:v>7.5024799999999997E-3</c:v>
                </c:pt>
                <c:pt idx="383">
                  <c:v>7.5221200000000002E-3</c:v>
                </c:pt>
                <c:pt idx="384" formatCode="General">
                  <c:v>7.5417599999999998E-3</c:v>
                </c:pt>
                <c:pt idx="385">
                  <c:v>7.5614000000000002E-3</c:v>
                </c:pt>
                <c:pt idx="386">
                  <c:v>7.5810399999999998E-3</c:v>
                </c:pt>
                <c:pt idx="387" formatCode="General">
                  <c:v>7.6006800000000003E-3</c:v>
                </c:pt>
                <c:pt idx="388">
                  <c:v>7.6203199999999999E-3</c:v>
                </c:pt>
                <c:pt idx="389">
                  <c:v>7.6399600000000003E-3</c:v>
                </c:pt>
                <c:pt idx="390" formatCode="General">
                  <c:v>7.6595999999999999E-3</c:v>
                </c:pt>
                <c:pt idx="391">
                  <c:v>7.6792400000000004E-3</c:v>
                </c:pt>
                <c:pt idx="392">
                  <c:v>7.69888E-3</c:v>
                </c:pt>
                <c:pt idx="393" formatCode="General">
                  <c:v>7.7185200000000004E-3</c:v>
                </c:pt>
                <c:pt idx="394">
                  <c:v>7.73816E-3</c:v>
                </c:pt>
                <c:pt idx="395">
                  <c:v>7.7577999999999996E-3</c:v>
                </c:pt>
                <c:pt idx="396" formatCode="General">
                  <c:v>7.77744E-3</c:v>
                </c:pt>
                <c:pt idx="397">
                  <c:v>7.7970799999999996E-3</c:v>
                </c:pt>
                <c:pt idx="398">
                  <c:v>7.8167199999999992E-3</c:v>
                </c:pt>
                <c:pt idx="399" formatCode="General">
                  <c:v>7.8363600000000005E-3</c:v>
                </c:pt>
                <c:pt idx="400">
                  <c:v>7.8560000000000001E-3</c:v>
                </c:pt>
                <c:pt idx="401">
                  <c:v>7.8756399999999997E-3</c:v>
                </c:pt>
                <c:pt idx="402" formatCode="General">
                  <c:v>7.8952799999999993E-3</c:v>
                </c:pt>
                <c:pt idx="403">
                  <c:v>7.9149200000000006E-3</c:v>
                </c:pt>
                <c:pt idx="404">
                  <c:v>7.9345600000000002E-3</c:v>
                </c:pt>
                <c:pt idx="405" formatCode="General">
                  <c:v>7.9541999999999998E-3</c:v>
                </c:pt>
                <c:pt idx="406">
                  <c:v>7.9738399999999994E-3</c:v>
                </c:pt>
                <c:pt idx="407">
                  <c:v>7.9934800000000007E-3</c:v>
                </c:pt>
                <c:pt idx="408" formatCode="General">
                  <c:v>8.0131200000000003E-3</c:v>
                </c:pt>
                <c:pt idx="409">
                  <c:v>8.0327599999999999E-3</c:v>
                </c:pt>
                <c:pt idx="410">
                  <c:v>8.0523999999999995E-3</c:v>
                </c:pt>
                <c:pt idx="411" formatCode="General">
                  <c:v>8.0720400000000008E-3</c:v>
                </c:pt>
                <c:pt idx="412">
                  <c:v>8.0916800000000004E-3</c:v>
                </c:pt>
                <c:pt idx="413">
                  <c:v>8.11132E-3</c:v>
                </c:pt>
                <c:pt idx="414" formatCode="General">
                  <c:v>8.1309599999999996E-3</c:v>
                </c:pt>
                <c:pt idx="415">
                  <c:v>8.1505999999999992E-3</c:v>
                </c:pt>
                <c:pt idx="416">
                  <c:v>8.1702400000000005E-3</c:v>
                </c:pt>
                <c:pt idx="417" formatCode="General">
                  <c:v>8.1898800000000001E-3</c:v>
                </c:pt>
                <c:pt idx="418">
                  <c:v>8.2095199999999997E-3</c:v>
                </c:pt>
                <c:pt idx="419">
                  <c:v>8.2291599999999993E-3</c:v>
                </c:pt>
                <c:pt idx="420" formatCode="General">
                  <c:v>8.2488000000000006E-3</c:v>
                </c:pt>
                <c:pt idx="421">
                  <c:v>8.2684400000000002E-3</c:v>
                </c:pt>
                <c:pt idx="422">
                  <c:v>8.2880799999999998E-3</c:v>
                </c:pt>
                <c:pt idx="423" formatCode="General">
                  <c:v>8.3077199999999993E-3</c:v>
                </c:pt>
                <c:pt idx="424">
                  <c:v>8.3273600000000007E-3</c:v>
                </c:pt>
                <c:pt idx="425">
                  <c:v>8.3470000000000003E-3</c:v>
                </c:pt>
                <c:pt idx="426" formatCode="General">
                  <c:v>8.3666399999999998E-3</c:v>
                </c:pt>
                <c:pt idx="427">
                  <c:v>8.3862799999999994E-3</c:v>
                </c:pt>
                <c:pt idx="428">
                  <c:v>8.4059200000000008E-3</c:v>
                </c:pt>
                <c:pt idx="429" formatCode="General">
                  <c:v>8.4255600000000003E-3</c:v>
                </c:pt>
                <c:pt idx="430">
                  <c:v>8.4451999999999999E-3</c:v>
                </c:pt>
                <c:pt idx="431">
                  <c:v>8.4648399999999995E-3</c:v>
                </c:pt>
                <c:pt idx="432" formatCode="General">
                  <c:v>8.4844800000000008E-3</c:v>
                </c:pt>
                <c:pt idx="433">
                  <c:v>8.5041200000000004E-3</c:v>
                </c:pt>
                <c:pt idx="434">
                  <c:v>8.52376E-3</c:v>
                </c:pt>
                <c:pt idx="435" formatCode="General">
                  <c:v>8.5433999999999996E-3</c:v>
                </c:pt>
                <c:pt idx="436">
                  <c:v>8.5630399999999992E-3</c:v>
                </c:pt>
                <c:pt idx="437">
                  <c:v>8.5826800000000005E-3</c:v>
                </c:pt>
                <c:pt idx="438" formatCode="General">
                  <c:v>8.6023200000000001E-3</c:v>
                </c:pt>
                <c:pt idx="439">
                  <c:v>8.6219599999999997E-3</c:v>
                </c:pt>
                <c:pt idx="440">
                  <c:v>8.6415999999999993E-3</c:v>
                </c:pt>
                <c:pt idx="441" formatCode="General">
                  <c:v>8.6612400000000006E-3</c:v>
                </c:pt>
                <c:pt idx="442">
                  <c:v>8.6808800000000002E-3</c:v>
                </c:pt>
                <c:pt idx="443">
                  <c:v>8.7005199999999998E-3</c:v>
                </c:pt>
                <c:pt idx="444" formatCode="General">
                  <c:v>8.7201599999999994E-3</c:v>
                </c:pt>
                <c:pt idx="445">
                  <c:v>8.7398000000000007E-3</c:v>
                </c:pt>
                <c:pt idx="446">
                  <c:v>8.7594400000000003E-3</c:v>
                </c:pt>
                <c:pt idx="447" formatCode="General">
                  <c:v>8.7790799999999999E-3</c:v>
                </c:pt>
                <c:pt idx="448">
                  <c:v>8.7987199999999995E-3</c:v>
                </c:pt>
                <c:pt idx="449">
                  <c:v>8.8183600000000008E-3</c:v>
                </c:pt>
                <c:pt idx="450" formatCode="General">
                  <c:v>8.8380000000000004E-3</c:v>
                </c:pt>
                <c:pt idx="451">
                  <c:v>8.85764E-3</c:v>
                </c:pt>
                <c:pt idx="452">
                  <c:v>8.8772799999999995E-3</c:v>
                </c:pt>
                <c:pt idx="453" formatCode="General">
                  <c:v>8.8969199999999991E-3</c:v>
                </c:pt>
                <c:pt idx="454">
                  <c:v>8.9165600000000005E-3</c:v>
                </c:pt>
                <c:pt idx="455">
                  <c:v>8.9362E-3</c:v>
                </c:pt>
                <c:pt idx="456" formatCode="General">
                  <c:v>8.9558399999999996E-3</c:v>
                </c:pt>
                <c:pt idx="457">
                  <c:v>8.9754799999999992E-3</c:v>
                </c:pt>
                <c:pt idx="458">
                  <c:v>8.9951200000000005E-3</c:v>
                </c:pt>
                <c:pt idx="459" formatCode="General">
                  <c:v>9.0147600000000001E-3</c:v>
                </c:pt>
                <c:pt idx="460">
                  <c:v>9.0343999999999997E-3</c:v>
                </c:pt>
                <c:pt idx="461">
                  <c:v>9.0540399999999993E-3</c:v>
                </c:pt>
                <c:pt idx="462" formatCode="General">
                  <c:v>9.0736800000000006E-3</c:v>
                </c:pt>
                <c:pt idx="463">
                  <c:v>9.0933200000000002E-3</c:v>
                </c:pt>
                <c:pt idx="464">
                  <c:v>9.1129599999999998E-3</c:v>
                </c:pt>
                <c:pt idx="465" formatCode="General">
                  <c:v>9.1325999999999994E-3</c:v>
                </c:pt>
                <c:pt idx="466">
                  <c:v>9.1522400000000007E-3</c:v>
                </c:pt>
                <c:pt idx="467">
                  <c:v>9.1718800000000003E-3</c:v>
                </c:pt>
                <c:pt idx="468" formatCode="General">
                  <c:v>9.1915199999999999E-3</c:v>
                </c:pt>
                <c:pt idx="469">
                  <c:v>9.2111599999999995E-3</c:v>
                </c:pt>
                <c:pt idx="470">
                  <c:v>9.2308000000000008E-3</c:v>
                </c:pt>
                <c:pt idx="471" formatCode="General">
                  <c:v>9.2504400000000004E-3</c:v>
                </c:pt>
                <c:pt idx="472">
                  <c:v>9.27008E-3</c:v>
                </c:pt>
                <c:pt idx="473">
                  <c:v>9.2897199999999996E-3</c:v>
                </c:pt>
                <c:pt idx="474" formatCode="General">
                  <c:v>9.3093599999999992E-3</c:v>
                </c:pt>
                <c:pt idx="475">
                  <c:v>9.3290000000000005E-3</c:v>
                </c:pt>
                <c:pt idx="476">
                  <c:v>9.3486400000000001E-3</c:v>
                </c:pt>
                <c:pt idx="477" formatCode="General">
                  <c:v>9.3682799999999997E-3</c:v>
                </c:pt>
                <c:pt idx="478">
                  <c:v>9.3879199999999993E-3</c:v>
                </c:pt>
                <c:pt idx="479">
                  <c:v>9.4075600000000006E-3</c:v>
                </c:pt>
                <c:pt idx="480" formatCode="General">
                  <c:v>9.4272000000000002E-3</c:v>
                </c:pt>
                <c:pt idx="481">
                  <c:v>9.4468399999999998E-3</c:v>
                </c:pt>
                <c:pt idx="482">
                  <c:v>9.4664799999999993E-3</c:v>
                </c:pt>
                <c:pt idx="483" formatCode="General">
                  <c:v>9.4861200000000007E-3</c:v>
                </c:pt>
                <c:pt idx="484">
                  <c:v>9.5057600000000003E-3</c:v>
                </c:pt>
                <c:pt idx="485">
                  <c:v>9.5253999999999998E-3</c:v>
                </c:pt>
                <c:pt idx="486" formatCode="General">
                  <c:v>9.5450399999999994E-3</c:v>
                </c:pt>
                <c:pt idx="487">
                  <c:v>9.5646800000000008E-3</c:v>
                </c:pt>
                <c:pt idx="488">
                  <c:v>9.5843200000000003E-3</c:v>
                </c:pt>
                <c:pt idx="489" formatCode="General">
                  <c:v>9.6039599999999999E-3</c:v>
                </c:pt>
                <c:pt idx="490">
                  <c:v>9.6235999999999995E-3</c:v>
                </c:pt>
                <c:pt idx="491">
                  <c:v>9.6432400000000008E-3</c:v>
                </c:pt>
                <c:pt idx="492" formatCode="General">
                  <c:v>9.6628800000000004E-3</c:v>
                </c:pt>
                <c:pt idx="493">
                  <c:v>9.68252E-3</c:v>
                </c:pt>
                <c:pt idx="494">
                  <c:v>9.7021599999999996E-3</c:v>
                </c:pt>
                <c:pt idx="495" formatCode="General">
                  <c:v>9.7217999999999992E-3</c:v>
                </c:pt>
                <c:pt idx="496">
                  <c:v>9.7414400000000005E-3</c:v>
                </c:pt>
                <c:pt idx="497">
                  <c:v>9.7610800000000001E-3</c:v>
                </c:pt>
                <c:pt idx="498" formatCode="General">
                  <c:v>9.7807199999999997E-3</c:v>
                </c:pt>
                <c:pt idx="499">
                  <c:v>9.8003599999999993E-3</c:v>
                </c:pt>
                <c:pt idx="500">
                  <c:v>9.8200000000000006E-3</c:v>
                </c:pt>
                <c:pt idx="501" formatCode="General">
                  <c:v>9.8396400000000002E-3</c:v>
                </c:pt>
                <c:pt idx="502">
                  <c:v>9.8592799999999998E-3</c:v>
                </c:pt>
                <c:pt idx="503">
                  <c:v>9.8789199999999994E-3</c:v>
                </c:pt>
                <c:pt idx="504" formatCode="General">
                  <c:v>9.8985600000000007E-3</c:v>
                </c:pt>
                <c:pt idx="505">
                  <c:v>9.9182000000000003E-3</c:v>
                </c:pt>
                <c:pt idx="506">
                  <c:v>9.9378399999999999E-3</c:v>
                </c:pt>
                <c:pt idx="507" formatCode="General">
                  <c:v>9.9574799999999995E-3</c:v>
                </c:pt>
                <c:pt idx="508">
                  <c:v>9.9771200000000008E-3</c:v>
                </c:pt>
                <c:pt idx="509">
                  <c:v>9.9967600000000004E-3</c:v>
                </c:pt>
                <c:pt idx="510" formatCode="General">
                  <c:v>1.00164E-2</c:v>
                </c:pt>
                <c:pt idx="511">
                  <c:v>1.003604E-2</c:v>
                </c:pt>
              </c:numCache>
            </c:numRef>
          </c:xVal>
          <c:yVal>
            <c:numRef>
              <c:f>Sheet1!$HL$4:$HL$515</c:f>
              <c:numCache>
                <c:formatCode>General</c:formatCode>
                <c:ptCount val="512"/>
                <c:pt idx="0">
                  <c:v>32782.300000000003</c:v>
                </c:pt>
                <c:pt idx="1">
                  <c:v>32781.599999999999</c:v>
                </c:pt>
                <c:pt idx="2">
                  <c:v>32782</c:v>
                </c:pt>
                <c:pt idx="3">
                  <c:v>32781.699999999997</c:v>
                </c:pt>
                <c:pt idx="4">
                  <c:v>32782.300000000003</c:v>
                </c:pt>
                <c:pt idx="5">
                  <c:v>32782.1</c:v>
                </c:pt>
                <c:pt idx="6">
                  <c:v>32781.9</c:v>
                </c:pt>
                <c:pt idx="7">
                  <c:v>32782</c:v>
                </c:pt>
                <c:pt idx="8">
                  <c:v>32781.5</c:v>
                </c:pt>
                <c:pt idx="9">
                  <c:v>32782.1</c:v>
                </c:pt>
                <c:pt idx="10">
                  <c:v>32782.199999999997</c:v>
                </c:pt>
                <c:pt idx="11">
                  <c:v>32782.300000000003</c:v>
                </c:pt>
                <c:pt idx="12">
                  <c:v>32782.199999999997</c:v>
                </c:pt>
                <c:pt idx="13">
                  <c:v>32781.9</c:v>
                </c:pt>
                <c:pt idx="14">
                  <c:v>32782.1</c:v>
                </c:pt>
                <c:pt idx="15">
                  <c:v>32781.9</c:v>
                </c:pt>
                <c:pt idx="16">
                  <c:v>32782</c:v>
                </c:pt>
                <c:pt idx="17">
                  <c:v>32782.699999999997</c:v>
                </c:pt>
                <c:pt idx="18">
                  <c:v>32782.300000000003</c:v>
                </c:pt>
                <c:pt idx="19">
                  <c:v>32782.300000000003</c:v>
                </c:pt>
                <c:pt idx="20">
                  <c:v>32782.1</c:v>
                </c:pt>
                <c:pt idx="21">
                  <c:v>32781.699999999997</c:v>
                </c:pt>
                <c:pt idx="22">
                  <c:v>32782.1</c:v>
                </c:pt>
                <c:pt idx="23">
                  <c:v>32782.199999999997</c:v>
                </c:pt>
                <c:pt idx="24">
                  <c:v>32782.199999999997</c:v>
                </c:pt>
                <c:pt idx="25">
                  <c:v>32782.400000000001</c:v>
                </c:pt>
                <c:pt idx="26">
                  <c:v>32782</c:v>
                </c:pt>
                <c:pt idx="27">
                  <c:v>32782.1</c:v>
                </c:pt>
                <c:pt idx="28">
                  <c:v>32782.199999999997</c:v>
                </c:pt>
                <c:pt idx="29">
                  <c:v>32782.1</c:v>
                </c:pt>
                <c:pt idx="30">
                  <c:v>32782.199999999997</c:v>
                </c:pt>
                <c:pt idx="31">
                  <c:v>32782.5</c:v>
                </c:pt>
                <c:pt idx="32">
                  <c:v>32782</c:v>
                </c:pt>
                <c:pt idx="33">
                  <c:v>32782.199999999997</c:v>
                </c:pt>
                <c:pt idx="34">
                  <c:v>32782</c:v>
                </c:pt>
                <c:pt idx="35">
                  <c:v>32782.1</c:v>
                </c:pt>
                <c:pt idx="36">
                  <c:v>32782.199999999997</c:v>
                </c:pt>
                <c:pt idx="37">
                  <c:v>32782.5</c:v>
                </c:pt>
                <c:pt idx="38">
                  <c:v>32782.199999999997</c:v>
                </c:pt>
                <c:pt idx="39">
                  <c:v>32781.800000000003</c:v>
                </c:pt>
                <c:pt idx="40">
                  <c:v>32782.400000000001</c:v>
                </c:pt>
                <c:pt idx="41">
                  <c:v>32782</c:v>
                </c:pt>
                <c:pt idx="42">
                  <c:v>32782</c:v>
                </c:pt>
                <c:pt idx="43">
                  <c:v>32782.1</c:v>
                </c:pt>
                <c:pt idx="44">
                  <c:v>32782.1</c:v>
                </c:pt>
                <c:pt idx="45">
                  <c:v>32782.199999999997</c:v>
                </c:pt>
                <c:pt idx="46">
                  <c:v>32782.199999999997</c:v>
                </c:pt>
                <c:pt idx="47">
                  <c:v>32781.699999999997</c:v>
                </c:pt>
                <c:pt idx="48">
                  <c:v>32782.699999999997</c:v>
                </c:pt>
                <c:pt idx="49">
                  <c:v>32781.599999999999</c:v>
                </c:pt>
                <c:pt idx="50">
                  <c:v>32782.400000000001</c:v>
                </c:pt>
                <c:pt idx="51">
                  <c:v>32782.300000000003</c:v>
                </c:pt>
                <c:pt idx="52">
                  <c:v>32781.5</c:v>
                </c:pt>
                <c:pt idx="53">
                  <c:v>32782.400000000001</c:v>
                </c:pt>
                <c:pt idx="54">
                  <c:v>32782.400000000001</c:v>
                </c:pt>
                <c:pt idx="55">
                  <c:v>32781.599999999999</c:v>
                </c:pt>
                <c:pt idx="56">
                  <c:v>32782.6</c:v>
                </c:pt>
                <c:pt idx="57">
                  <c:v>32782.400000000001</c:v>
                </c:pt>
                <c:pt idx="58">
                  <c:v>32782.1</c:v>
                </c:pt>
                <c:pt idx="59">
                  <c:v>32782.199999999997</c:v>
                </c:pt>
                <c:pt idx="60">
                  <c:v>32781.800000000003</c:v>
                </c:pt>
                <c:pt idx="61">
                  <c:v>32782</c:v>
                </c:pt>
                <c:pt idx="62">
                  <c:v>32782.699999999997</c:v>
                </c:pt>
                <c:pt idx="63">
                  <c:v>32782.300000000003</c:v>
                </c:pt>
                <c:pt idx="64">
                  <c:v>32782.300000000003</c:v>
                </c:pt>
                <c:pt idx="65">
                  <c:v>32782.400000000001</c:v>
                </c:pt>
                <c:pt idx="66">
                  <c:v>32781.9</c:v>
                </c:pt>
                <c:pt idx="67">
                  <c:v>32782.199999999997</c:v>
                </c:pt>
                <c:pt idx="68">
                  <c:v>32782</c:v>
                </c:pt>
                <c:pt idx="69">
                  <c:v>32781.699999999997</c:v>
                </c:pt>
                <c:pt idx="70">
                  <c:v>32782.6</c:v>
                </c:pt>
                <c:pt idx="71">
                  <c:v>32782.6</c:v>
                </c:pt>
                <c:pt idx="72">
                  <c:v>32781.9</c:v>
                </c:pt>
                <c:pt idx="73">
                  <c:v>32781.9</c:v>
                </c:pt>
                <c:pt idx="74">
                  <c:v>32782.400000000001</c:v>
                </c:pt>
                <c:pt idx="75">
                  <c:v>32781.800000000003</c:v>
                </c:pt>
                <c:pt idx="76">
                  <c:v>32781.800000000003</c:v>
                </c:pt>
                <c:pt idx="77">
                  <c:v>32782.300000000003</c:v>
                </c:pt>
                <c:pt idx="78">
                  <c:v>32782.5</c:v>
                </c:pt>
                <c:pt idx="79">
                  <c:v>32782.1</c:v>
                </c:pt>
                <c:pt idx="80">
                  <c:v>32782.300000000003</c:v>
                </c:pt>
                <c:pt idx="81">
                  <c:v>32782.199999999997</c:v>
                </c:pt>
                <c:pt idx="82">
                  <c:v>32782.300000000003</c:v>
                </c:pt>
                <c:pt idx="83">
                  <c:v>32782.6</c:v>
                </c:pt>
                <c:pt idx="84">
                  <c:v>32781.699999999997</c:v>
                </c:pt>
                <c:pt idx="85">
                  <c:v>32782.5</c:v>
                </c:pt>
                <c:pt idx="86">
                  <c:v>32782.400000000001</c:v>
                </c:pt>
                <c:pt idx="87">
                  <c:v>32781.9</c:v>
                </c:pt>
                <c:pt idx="88">
                  <c:v>32782</c:v>
                </c:pt>
                <c:pt idx="89">
                  <c:v>32781.699999999997</c:v>
                </c:pt>
                <c:pt idx="90">
                  <c:v>32782.199999999997</c:v>
                </c:pt>
                <c:pt idx="91">
                  <c:v>32782.300000000003</c:v>
                </c:pt>
                <c:pt idx="92">
                  <c:v>32781.9</c:v>
                </c:pt>
                <c:pt idx="93">
                  <c:v>32782.199999999997</c:v>
                </c:pt>
                <c:pt idx="94">
                  <c:v>32782.699999999997</c:v>
                </c:pt>
                <c:pt idx="95">
                  <c:v>32781.199999999997</c:v>
                </c:pt>
                <c:pt idx="96">
                  <c:v>32781.9</c:v>
                </c:pt>
                <c:pt idx="97">
                  <c:v>32782.699999999997</c:v>
                </c:pt>
                <c:pt idx="98">
                  <c:v>32782.199999999997</c:v>
                </c:pt>
                <c:pt idx="99">
                  <c:v>32781.9</c:v>
                </c:pt>
                <c:pt idx="100">
                  <c:v>32782</c:v>
                </c:pt>
                <c:pt idx="101">
                  <c:v>32782</c:v>
                </c:pt>
                <c:pt idx="102">
                  <c:v>32782.400000000001</c:v>
                </c:pt>
                <c:pt idx="103">
                  <c:v>32782.400000000001</c:v>
                </c:pt>
                <c:pt idx="104">
                  <c:v>32781.800000000003</c:v>
                </c:pt>
                <c:pt idx="105">
                  <c:v>32782.6</c:v>
                </c:pt>
                <c:pt idx="106">
                  <c:v>32781.9</c:v>
                </c:pt>
                <c:pt idx="107">
                  <c:v>32782.300000000003</c:v>
                </c:pt>
                <c:pt idx="108">
                  <c:v>32782.5</c:v>
                </c:pt>
                <c:pt idx="109">
                  <c:v>32781.599999999999</c:v>
                </c:pt>
                <c:pt idx="110">
                  <c:v>32782.6</c:v>
                </c:pt>
                <c:pt idx="111">
                  <c:v>32782.400000000001</c:v>
                </c:pt>
                <c:pt idx="112">
                  <c:v>32782.199999999997</c:v>
                </c:pt>
                <c:pt idx="113">
                  <c:v>32782.199999999997</c:v>
                </c:pt>
                <c:pt idx="114">
                  <c:v>32782</c:v>
                </c:pt>
                <c:pt idx="115">
                  <c:v>32781.699999999997</c:v>
                </c:pt>
                <c:pt idx="116">
                  <c:v>32782.199999999997</c:v>
                </c:pt>
                <c:pt idx="117">
                  <c:v>32782.199999999997</c:v>
                </c:pt>
                <c:pt idx="118">
                  <c:v>32782.1</c:v>
                </c:pt>
                <c:pt idx="119">
                  <c:v>32782.400000000001</c:v>
                </c:pt>
                <c:pt idx="120">
                  <c:v>32781.9</c:v>
                </c:pt>
                <c:pt idx="121">
                  <c:v>32782</c:v>
                </c:pt>
                <c:pt idx="122">
                  <c:v>32782.300000000003</c:v>
                </c:pt>
                <c:pt idx="123">
                  <c:v>32782.300000000003</c:v>
                </c:pt>
                <c:pt idx="124">
                  <c:v>32781.800000000003</c:v>
                </c:pt>
                <c:pt idx="125">
                  <c:v>32782.1</c:v>
                </c:pt>
                <c:pt idx="126">
                  <c:v>32781.9</c:v>
                </c:pt>
                <c:pt idx="127">
                  <c:v>32782.199999999997</c:v>
                </c:pt>
                <c:pt idx="128">
                  <c:v>32782.400000000001</c:v>
                </c:pt>
                <c:pt idx="129">
                  <c:v>32782.199999999997</c:v>
                </c:pt>
                <c:pt idx="130">
                  <c:v>32781.9</c:v>
                </c:pt>
                <c:pt idx="131">
                  <c:v>32782.400000000001</c:v>
                </c:pt>
                <c:pt idx="132">
                  <c:v>32781.800000000003</c:v>
                </c:pt>
                <c:pt idx="133">
                  <c:v>32782.199999999997</c:v>
                </c:pt>
                <c:pt idx="134">
                  <c:v>32782.300000000003</c:v>
                </c:pt>
                <c:pt idx="135">
                  <c:v>32782</c:v>
                </c:pt>
                <c:pt idx="136">
                  <c:v>32782.199999999997</c:v>
                </c:pt>
                <c:pt idx="137">
                  <c:v>32781.9</c:v>
                </c:pt>
                <c:pt idx="138">
                  <c:v>32782.1</c:v>
                </c:pt>
                <c:pt idx="139">
                  <c:v>32782.6</c:v>
                </c:pt>
                <c:pt idx="140">
                  <c:v>32782.6</c:v>
                </c:pt>
                <c:pt idx="141">
                  <c:v>32782</c:v>
                </c:pt>
                <c:pt idx="142">
                  <c:v>32781.599999999999</c:v>
                </c:pt>
                <c:pt idx="143">
                  <c:v>32782.300000000003</c:v>
                </c:pt>
                <c:pt idx="144">
                  <c:v>32781.9</c:v>
                </c:pt>
                <c:pt idx="145">
                  <c:v>32782.1</c:v>
                </c:pt>
                <c:pt idx="146">
                  <c:v>32781.9</c:v>
                </c:pt>
                <c:pt idx="147">
                  <c:v>32783</c:v>
                </c:pt>
                <c:pt idx="148">
                  <c:v>32782.300000000003</c:v>
                </c:pt>
                <c:pt idx="149">
                  <c:v>32782.5</c:v>
                </c:pt>
                <c:pt idx="150">
                  <c:v>32782.199999999997</c:v>
                </c:pt>
                <c:pt idx="151">
                  <c:v>32781.9</c:v>
                </c:pt>
                <c:pt idx="152">
                  <c:v>32781.699999999997</c:v>
                </c:pt>
                <c:pt idx="153">
                  <c:v>32782.6</c:v>
                </c:pt>
                <c:pt idx="154">
                  <c:v>32781.9</c:v>
                </c:pt>
                <c:pt idx="155">
                  <c:v>32781.9</c:v>
                </c:pt>
                <c:pt idx="156">
                  <c:v>32782.300000000003</c:v>
                </c:pt>
                <c:pt idx="157">
                  <c:v>32782.5</c:v>
                </c:pt>
                <c:pt idx="158">
                  <c:v>32782.300000000003</c:v>
                </c:pt>
                <c:pt idx="159">
                  <c:v>32781.9</c:v>
                </c:pt>
                <c:pt idx="160">
                  <c:v>32782.199999999997</c:v>
                </c:pt>
                <c:pt idx="161">
                  <c:v>32782.1</c:v>
                </c:pt>
                <c:pt idx="162">
                  <c:v>32782</c:v>
                </c:pt>
                <c:pt idx="163">
                  <c:v>32781.9</c:v>
                </c:pt>
                <c:pt idx="164">
                  <c:v>32782.300000000003</c:v>
                </c:pt>
                <c:pt idx="165">
                  <c:v>32781.800000000003</c:v>
                </c:pt>
                <c:pt idx="166">
                  <c:v>32782.1</c:v>
                </c:pt>
                <c:pt idx="167">
                  <c:v>32781.9</c:v>
                </c:pt>
                <c:pt idx="168">
                  <c:v>32782.199999999997</c:v>
                </c:pt>
                <c:pt idx="169">
                  <c:v>32782.400000000001</c:v>
                </c:pt>
                <c:pt idx="170">
                  <c:v>32782.5</c:v>
                </c:pt>
                <c:pt idx="171">
                  <c:v>32782.199999999997</c:v>
                </c:pt>
                <c:pt idx="172">
                  <c:v>32781.9</c:v>
                </c:pt>
                <c:pt idx="173">
                  <c:v>32782.1</c:v>
                </c:pt>
                <c:pt idx="174">
                  <c:v>32782.1</c:v>
                </c:pt>
                <c:pt idx="175">
                  <c:v>32781.9</c:v>
                </c:pt>
                <c:pt idx="176">
                  <c:v>32782</c:v>
                </c:pt>
                <c:pt idx="177">
                  <c:v>32781.699999999997</c:v>
                </c:pt>
                <c:pt idx="178">
                  <c:v>32782.1</c:v>
                </c:pt>
                <c:pt idx="179">
                  <c:v>32782.400000000001</c:v>
                </c:pt>
                <c:pt idx="180">
                  <c:v>32782.1</c:v>
                </c:pt>
                <c:pt idx="181">
                  <c:v>32782.199999999997</c:v>
                </c:pt>
                <c:pt idx="182">
                  <c:v>32782.400000000001</c:v>
                </c:pt>
                <c:pt idx="183">
                  <c:v>32782</c:v>
                </c:pt>
                <c:pt idx="184">
                  <c:v>32782</c:v>
                </c:pt>
                <c:pt idx="185">
                  <c:v>32782.300000000003</c:v>
                </c:pt>
                <c:pt idx="186">
                  <c:v>32782.1</c:v>
                </c:pt>
                <c:pt idx="187">
                  <c:v>32782.199999999997</c:v>
                </c:pt>
                <c:pt idx="188">
                  <c:v>32782.300000000003</c:v>
                </c:pt>
                <c:pt idx="189">
                  <c:v>32782.1</c:v>
                </c:pt>
                <c:pt idx="190">
                  <c:v>32782.199999999997</c:v>
                </c:pt>
                <c:pt idx="191">
                  <c:v>32781.699999999997</c:v>
                </c:pt>
                <c:pt idx="192">
                  <c:v>32782</c:v>
                </c:pt>
                <c:pt idx="193">
                  <c:v>32782.1</c:v>
                </c:pt>
                <c:pt idx="194">
                  <c:v>32782.1</c:v>
                </c:pt>
                <c:pt idx="195">
                  <c:v>32781.699999999997</c:v>
                </c:pt>
                <c:pt idx="196">
                  <c:v>32782.400000000001</c:v>
                </c:pt>
                <c:pt idx="197">
                  <c:v>32781.800000000003</c:v>
                </c:pt>
                <c:pt idx="198">
                  <c:v>32782.1</c:v>
                </c:pt>
                <c:pt idx="199">
                  <c:v>32782.300000000003</c:v>
                </c:pt>
                <c:pt idx="200">
                  <c:v>32781.4</c:v>
                </c:pt>
                <c:pt idx="201">
                  <c:v>32782.199999999997</c:v>
                </c:pt>
                <c:pt idx="202">
                  <c:v>32782.199999999997</c:v>
                </c:pt>
                <c:pt idx="203">
                  <c:v>32781.9</c:v>
                </c:pt>
                <c:pt idx="204">
                  <c:v>32782.300000000003</c:v>
                </c:pt>
                <c:pt idx="205">
                  <c:v>32782.5</c:v>
                </c:pt>
                <c:pt idx="206">
                  <c:v>32781.9</c:v>
                </c:pt>
                <c:pt idx="207">
                  <c:v>32782.6</c:v>
                </c:pt>
                <c:pt idx="208">
                  <c:v>32782.199999999997</c:v>
                </c:pt>
                <c:pt idx="209">
                  <c:v>32782</c:v>
                </c:pt>
                <c:pt idx="210">
                  <c:v>32782.6</c:v>
                </c:pt>
                <c:pt idx="211">
                  <c:v>32781.9</c:v>
                </c:pt>
                <c:pt idx="212">
                  <c:v>32781.599999999999</c:v>
                </c:pt>
                <c:pt idx="213">
                  <c:v>32782.300000000003</c:v>
                </c:pt>
                <c:pt idx="214">
                  <c:v>32781.800000000003</c:v>
                </c:pt>
                <c:pt idx="215">
                  <c:v>32782.5</c:v>
                </c:pt>
                <c:pt idx="216">
                  <c:v>32782.300000000003</c:v>
                </c:pt>
                <c:pt idx="217">
                  <c:v>32782</c:v>
                </c:pt>
                <c:pt idx="218">
                  <c:v>32782</c:v>
                </c:pt>
                <c:pt idx="219">
                  <c:v>32782.400000000001</c:v>
                </c:pt>
                <c:pt idx="220">
                  <c:v>32781.699999999997</c:v>
                </c:pt>
                <c:pt idx="221">
                  <c:v>32782.300000000003</c:v>
                </c:pt>
                <c:pt idx="222">
                  <c:v>32781.699999999997</c:v>
                </c:pt>
                <c:pt idx="223">
                  <c:v>32781.4</c:v>
                </c:pt>
                <c:pt idx="224">
                  <c:v>32782.5</c:v>
                </c:pt>
                <c:pt idx="225">
                  <c:v>32782.300000000003</c:v>
                </c:pt>
                <c:pt idx="226">
                  <c:v>32781.699999999997</c:v>
                </c:pt>
                <c:pt idx="227">
                  <c:v>32782.5</c:v>
                </c:pt>
                <c:pt idx="228">
                  <c:v>32782</c:v>
                </c:pt>
                <c:pt idx="229">
                  <c:v>32781.800000000003</c:v>
                </c:pt>
                <c:pt idx="230">
                  <c:v>32782.199999999997</c:v>
                </c:pt>
                <c:pt idx="231">
                  <c:v>32782.1</c:v>
                </c:pt>
                <c:pt idx="232">
                  <c:v>32782.300000000003</c:v>
                </c:pt>
                <c:pt idx="233">
                  <c:v>32782.400000000001</c:v>
                </c:pt>
                <c:pt idx="234">
                  <c:v>32781.9</c:v>
                </c:pt>
                <c:pt idx="235">
                  <c:v>32782.300000000003</c:v>
                </c:pt>
                <c:pt idx="236">
                  <c:v>32782</c:v>
                </c:pt>
                <c:pt idx="237">
                  <c:v>32781.699999999997</c:v>
                </c:pt>
                <c:pt idx="238">
                  <c:v>32782.5</c:v>
                </c:pt>
                <c:pt idx="239">
                  <c:v>32781.800000000003</c:v>
                </c:pt>
                <c:pt idx="240">
                  <c:v>32782.199999999997</c:v>
                </c:pt>
                <c:pt idx="241">
                  <c:v>32782</c:v>
                </c:pt>
                <c:pt idx="242">
                  <c:v>32781.599999999999</c:v>
                </c:pt>
                <c:pt idx="243">
                  <c:v>32782.300000000003</c:v>
                </c:pt>
                <c:pt idx="244">
                  <c:v>32782</c:v>
                </c:pt>
                <c:pt idx="245">
                  <c:v>32782.300000000003</c:v>
                </c:pt>
                <c:pt idx="246">
                  <c:v>32782.300000000003</c:v>
                </c:pt>
                <c:pt idx="247">
                  <c:v>32782.199999999997</c:v>
                </c:pt>
                <c:pt idx="248">
                  <c:v>32781.5</c:v>
                </c:pt>
                <c:pt idx="249">
                  <c:v>32781</c:v>
                </c:pt>
                <c:pt idx="250">
                  <c:v>32782.1</c:v>
                </c:pt>
                <c:pt idx="251">
                  <c:v>32781.699999999997</c:v>
                </c:pt>
                <c:pt idx="252">
                  <c:v>32781.5</c:v>
                </c:pt>
                <c:pt idx="253">
                  <c:v>32781.800000000003</c:v>
                </c:pt>
                <c:pt idx="254">
                  <c:v>32781.199999999997</c:v>
                </c:pt>
                <c:pt idx="255">
                  <c:v>32781.599999999999</c:v>
                </c:pt>
                <c:pt idx="256">
                  <c:v>32781.599999999999</c:v>
                </c:pt>
                <c:pt idx="257">
                  <c:v>32782.1</c:v>
                </c:pt>
                <c:pt idx="258">
                  <c:v>32782</c:v>
                </c:pt>
                <c:pt idx="259">
                  <c:v>32781.9</c:v>
                </c:pt>
                <c:pt idx="260">
                  <c:v>32781.699999999997</c:v>
                </c:pt>
                <c:pt idx="261">
                  <c:v>32782</c:v>
                </c:pt>
                <c:pt idx="262">
                  <c:v>32781.9</c:v>
                </c:pt>
                <c:pt idx="263">
                  <c:v>32781.5</c:v>
                </c:pt>
                <c:pt idx="264">
                  <c:v>32781.699999999997</c:v>
                </c:pt>
                <c:pt idx="265">
                  <c:v>32782</c:v>
                </c:pt>
                <c:pt idx="266">
                  <c:v>32781.699999999997</c:v>
                </c:pt>
                <c:pt idx="267">
                  <c:v>32782</c:v>
                </c:pt>
                <c:pt idx="268">
                  <c:v>32781.300000000003</c:v>
                </c:pt>
                <c:pt idx="269">
                  <c:v>32781.800000000003</c:v>
                </c:pt>
                <c:pt idx="270">
                  <c:v>32782.400000000001</c:v>
                </c:pt>
                <c:pt idx="271">
                  <c:v>32781.599999999999</c:v>
                </c:pt>
                <c:pt idx="272">
                  <c:v>32782.1</c:v>
                </c:pt>
                <c:pt idx="273">
                  <c:v>32781.9</c:v>
                </c:pt>
                <c:pt idx="274">
                  <c:v>32780.699999999997</c:v>
                </c:pt>
                <c:pt idx="275">
                  <c:v>32781.800000000003</c:v>
                </c:pt>
                <c:pt idx="276">
                  <c:v>32781.9</c:v>
                </c:pt>
                <c:pt idx="277">
                  <c:v>32781.5</c:v>
                </c:pt>
                <c:pt idx="278">
                  <c:v>32782.1</c:v>
                </c:pt>
                <c:pt idx="279">
                  <c:v>32781.699999999997</c:v>
                </c:pt>
                <c:pt idx="280">
                  <c:v>32781.199999999997</c:v>
                </c:pt>
                <c:pt idx="281">
                  <c:v>32782</c:v>
                </c:pt>
                <c:pt idx="282">
                  <c:v>32781.800000000003</c:v>
                </c:pt>
                <c:pt idx="283">
                  <c:v>32781.5</c:v>
                </c:pt>
                <c:pt idx="284">
                  <c:v>32782.1</c:v>
                </c:pt>
                <c:pt idx="285">
                  <c:v>32781.1</c:v>
                </c:pt>
                <c:pt idx="286">
                  <c:v>32781.199999999997</c:v>
                </c:pt>
                <c:pt idx="287">
                  <c:v>32781.199999999997</c:v>
                </c:pt>
                <c:pt idx="288">
                  <c:v>32780.9</c:v>
                </c:pt>
                <c:pt idx="289">
                  <c:v>32782.1</c:v>
                </c:pt>
                <c:pt idx="290">
                  <c:v>32781.699999999997</c:v>
                </c:pt>
                <c:pt idx="291">
                  <c:v>32781</c:v>
                </c:pt>
                <c:pt idx="292">
                  <c:v>32781.699999999997</c:v>
                </c:pt>
                <c:pt idx="293">
                  <c:v>32782</c:v>
                </c:pt>
                <c:pt idx="294">
                  <c:v>32781.4</c:v>
                </c:pt>
                <c:pt idx="295">
                  <c:v>32781.300000000003</c:v>
                </c:pt>
                <c:pt idx="296">
                  <c:v>32781</c:v>
                </c:pt>
                <c:pt idx="297">
                  <c:v>32781.800000000003</c:v>
                </c:pt>
                <c:pt idx="298">
                  <c:v>32781.199999999997</c:v>
                </c:pt>
                <c:pt idx="299">
                  <c:v>32781.1</c:v>
                </c:pt>
                <c:pt idx="300">
                  <c:v>32781.9</c:v>
                </c:pt>
                <c:pt idx="301">
                  <c:v>32780.5</c:v>
                </c:pt>
                <c:pt idx="302">
                  <c:v>32780.400000000001</c:v>
                </c:pt>
                <c:pt idx="303">
                  <c:v>32781.300000000003</c:v>
                </c:pt>
                <c:pt idx="304">
                  <c:v>32781.4</c:v>
                </c:pt>
                <c:pt idx="305">
                  <c:v>32781.4</c:v>
                </c:pt>
                <c:pt idx="306">
                  <c:v>32781</c:v>
                </c:pt>
                <c:pt idx="307">
                  <c:v>32781.1</c:v>
                </c:pt>
                <c:pt idx="308">
                  <c:v>32781.800000000003</c:v>
                </c:pt>
                <c:pt idx="309">
                  <c:v>32781.699999999997</c:v>
                </c:pt>
                <c:pt idx="310">
                  <c:v>32780.6</c:v>
                </c:pt>
                <c:pt idx="311">
                  <c:v>32781</c:v>
                </c:pt>
                <c:pt idx="312">
                  <c:v>32781.300000000003</c:v>
                </c:pt>
                <c:pt idx="313">
                  <c:v>32780.699999999997</c:v>
                </c:pt>
                <c:pt idx="314">
                  <c:v>32781.4</c:v>
                </c:pt>
                <c:pt idx="315">
                  <c:v>32781.699999999997</c:v>
                </c:pt>
                <c:pt idx="316">
                  <c:v>32780.9</c:v>
                </c:pt>
                <c:pt idx="317">
                  <c:v>32781.199999999997</c:v>
                </c:pt>
                <c:pt idx="318">
                  <c:v>32780.400000000001</c:v>
                </c:pt>
                <c:pt idx="319">
                  <c:v>32780.5</c:v>
                </c:pt>
                <c:pt idx="320">
                  <c:v>32780.699999999997</c:v>
                </c:pt>
                <c:pt idx="321">
                  <c:v>32780.800000000003</c:v>
                </c:pt>
                <c:pt idx="322">
                  <c:v>32780.800000000003</c:v>
                </c:pt>
                <c:pt idx="323">
                  <c:v>32780.9</c:v>
                </c:pt>
                <c:pt idx="324">
                  <c:v>32780.699999999997</c:v>
                </c:pt>
                <c:pt idx="325">
                  <c:v>32781.199999999997</c:v>
                </c:pt>
                <c:pt idx="326">
                  <c:v>32781.4</c:v>
                </c:pt>
                <c:pt idx="327">
                  <c:v>32780.6</c:v>
                </c:pt>
                <c:pt idx="328">
                  <c:v>32780.800000000003</c:v>
                </c:pt>
                <c:pt idx="329">
                  <c:v>32780.300000000003</c:v>
                </c:pt>
                <c:pt idx="330">
                  <c:v>32780.300000000003</c:v>
                </c:pt>
                <c:pt idx="331">
                  <c:v>32781.1</c:v>
                </c:pt>
                <c:pt idx="332">
                  <c:v>32781.199999999997</c:v>
                </c:pt>
                <c:pt idx="333">
                  <c:v>32780.800000000003</c:v>
                </c:pt>
                <c:pt idx="334">
                  <c:v>32780.1</c:v>
                </c:pt>
                <c:pt idx="335">
                  <c:v>32780.400000000001</c:v>
                </c:pt>
                <c:pt idx="336">
                  <c:v>32781.1</c:v>
                </c:pt>
                <c:pt idx="337">
                  <c:v>32780.800000000003</c:v>
                </c:pt>
                <c:pt idx="338">
                  <c:v>32780.9</c:v>
                </c:pt>
                <c:pt idx="339">
                  <c:v>32780.199999999997</c:v>
                </c:pt>
                <c:pt idx="340">
                  <c:v>32781.199999999997</c:v>
                </c:pt>
                <c:pt idx="341">
                  <c:v>32780.699999999997</c:v>
                </c:pt>
                <c:pt idx="342">
                  <c:v>32781.1</c:v>
                </c:pt>
                <c:pt idx="343">
                  <c:v>32781</c:v>
                </c:pt>
                <c:pt idx="344">
                  <c:v>32780.300000000003</c:v>
                </c:pt>
                <c:pt idx="345">
                  <c:v>32781.1</c:v>
                </c:pt>
                <c:pt idx="346">
                  <c:v>32780.6</c:v>
                </c:pt>
                <c:pt idx="347">
                  <c:v>32780</c:v>
                </c:pt>
                <c:pt idx="348">
                  <c:v>32780.699999999997</c:v>
                </c:pt>
                <c:pt idx="349">
                  <c:v>32780.800000000003</c:v>
                </c:pt>
                <c:pt idx="350">
                  <c:v>32780.300000000003</c:v>
                </c:pt>
                <c:pt idx="351">
                  <c:v>32780.9</c:v>
                </c:pt>
                <c:pt idx="352">
                  <c:v>32780.9</c:v>
                </c:pt>
                <c:pt idx="353">
                  <c:v>32780.5</c:v>
                </c:pt>
                <c:pt idx="354">
                  <c:v>32780.800000000003</c:v>
                </c:pt>
                <c:pt idx="355">
                  <c:v>32780.5</c:v>
                </c:pt>
                <c:pt idx="356">
                  <c:v>32780.400000000001</c:v>
                </c:pt>
                <c:pt idx="357">
                  <c:v>32780.6</c:v>
                </c:pt>
                <c:pt idx="358">
                  <c:v>32780.699999999997</c:v>
                </c:pt>
                <c:pt idx="359">
                  <c:v>32780.699999999997</c:v>
                </c:pt>
                <c:pt idx="360">
                  <c:v>32780.1</c:v>
                </c:pt>
                <c:pt idx="361">
                  <c:v>32781.1</c:v>
                </c:pt>
                <c:pt idx="362">
                  <c:v>32781</c:v>
                </c:pt>
                <c:pt idx="363">
                  <c:v>32780.5</c:v>
                </c:pt>
                <c:pt idx="364">
                  <c:v>32780</c:v>
                </c:pt>
                <c:pt idx="365">
                  <c:v>32780.300000000003</c:v>
                </c:pt>
                <c:pt idx="366">
                  <c:v>32780.9</c:v>
                </c:pt>
                <c:pt idx="367">
                  <c:v>32780.1</c:v>
                </c:pt>
                <c:pt idx="368">
                  <c:v>32780.300000000003</c:v>
                </c:pt>
                <c:pt idx="369">
                  <c:v>32780.9</c:v>
                </c:pt>
                <c:pt idx="370">
                  <c:v>32780.6</c:v>
                </c:pt>
                <c:pt idx="371">
                  <c:v>32780.5</c:v>
                </c:pt>
                <c:pt idx="372">
                  <c:v>32781.199999999997</c:v>
                </c:pt>
                <c:pt idx="373">
                  <c:v>32780.6</c:v>
                </c:pt>
                <c:pt idx="374">
                  <c:v>32781.300000000003</c:v>
                </c:pt>
                <c:pt idx="375">
                  <c:v>32780.5</c:v>
                </c:pt>
                <c:pt idx="376">
                  <c:v>32780.699999999997</c:v>
                </c:pt>
                <c:pt idx="377">
                  <c:v>32780.9</c:v>
                </c:pt>
                <c:pt idx="378">
                  <c:v>32780.199999999997</c:v>
                </c:pt>
                <c:pt idx="379">
                  <c:v>32780</c:v>
                </c:pt>
                <c:pt idx="380">
                  <c:v>32781</c:v>
                </c:pt>
                <c:pt idx="381">
                  <c:v>32780.400000000001</c:v>
                </c:pt>
                <c:pt idx="382">
                  <c:v>32780.1</c:v>
                </c:pt>
                <c:pt idx="383">
                  <c:v>32780.800000000003</c:v>
                </c:pt>
                <c:pt idx="384">
                  <c:v>32780.300000000003</c:v>
                </c:pt>
                <c:pt idx="385">
                  <c:v>32780.199999999997</c:v>
                </c:pt>
                <c:pt idx="386">
                  <c:v>32780.6</c:v>
                </c:pt>
                <c:pt idx="387">
                  <c:v>32780.1</c:v>
                </c:pt>
                <c:pt idx="388">
                  <c:v>32780</c:v>
                </c:pt>
                <c:pt idx="389">
                  <c:v>32780.9</c:v>
                </c:pt>
                <c:pt idx="390">
                  <c:v>32780.199999999997</c:v>
                </c:pt>
                <c:pt idx="391">
                  <c:v>32779.699999999997</c:v>
                </c:pt>
                <c:pt idx="392">
                  <c:v>32781.199999999997</c:v>
                </c:pt>
                <c:pt idx="393">
                  <c:v>32780.199999999997</c:v>
                </c:pt>
                <c:pt idx="394">
                  <c:v>32780.699999999997</c:v>
                </c:pt>
                <c:pt idx="395">
                  <c:v>32780.9</c:v>
                </c:pt>
                <c:pt idx="396">
                  <c:v>32780.6</c:v>
                </c:pt>
                <c:pt idx="397">
                  <c:v>32780.300000000003</c:v>
                </c:pt>
                <c:pt idx="398">
                  <c:v>32780.400000000001</c:v>
                </c:pt>
                <c:pt idx="399">
                  <c:v>32780.300000000003</c:v>
                </c:pt>
                <c:pt idx="400">
                  <c:v>32781.300000000003</c:v>
                </c:pt>
                <c:pt idx="401">
                  <c:v>32780.400000000001</c:v>
                </c:pt>
                <c:pt idx="402">
                  <c:v>32780.300000000003</c:v>
                </c:pt>
                <c:pt idx="403">
                  <c:v>32780.5</c:v>
                </c:pt>
                <c:pt idx="404">
                  <c:v>32780.800000000003</c:v>
                </c:pt>
                <c:pt idx="405">
                  <c:v>32780.400000000001</c:v>
                </c:pt>
                <c:pt idx="406">
                  <c:v>32781.4</c:v>
                </c:pt>
                <c:pt idx="407">
                  <c:v>32780</c:v>
                </c:pt>
                <c:pt idx="408">
                  <c:v>32780</c:v>
                </c:pt>
                <c:pt idx="409">
                  <c:v>32781.1</c:v>
                </c:pt>
                <c:pt idx="410">
                  <c:v>32780.699999999997</c:v>
                </c:pt>
                <c:pt idx="411">
                  <c:v>32779.699999999997</c:v>
                </c:pt>
                <c:pt idx="412">
                  <c:v>32780.699999999997</c:v>
                </c:pt>
                <c:pt idx="413">
                  <c:v>32780.400000000001</c:v>
                </c:pt>
                <c:pt idx="414">
                  <c:v>32780.300000000003</c:v>
                </c:pt>
                <c:pt idx="415">
                  <c:v>32780.199999999997</c:v>
                </c:pt>
                <c:pt idx="416">
                  <c:v>32780.300000000003</c:v>
                </c:pt>
                <c:pt idx="417">
                  <c:v>32780.9</c:v>
                </c:pt>
                <c:pt idx="418">
                  <c:v>32780.5</c:v>
                </c:pt>
                <c:pt idx="419">
                  <c:v>32780.1</c:v>
                </c:pt>
                <c:pt idx="420">
                  <c:v>32780.9</c:v>
                </c:pt>
                <c:pt idx="421">
                  <c:v>32780.6</c:v>
                </c:pt>
                <c:pt idx="422">
                  <c:v>32781</c:v>
                </c:pt>
                <c:pt idx="423">
                  <c:v>32780.6</c:v>
                </c:pt>
                <c:pt idx="424">
                  <c:v>32780.1</c:v>
                </c:pt>
                <c:pt idx="425">
                  <c:v>32780.400000000001</c:v>
                </c:pt>
                <c:pt idx="426">
                  <c:v>32780.699999999997</c:v>
                </c:pt>
                <c:pt idx="427">
                  <c:v>32780.300000000003</c:v>
                </c:pt>
                <c:pt idx="428">
                  <c:v>32780.1</c:v>
                </c:pt>
                <c:pt idx="429">
                  <c:v>32781.5</c:v>
                </c:pt>
                <c:pt idx="430">
                  <c:v>32779.800000000003</c:v>
                </c:pt>
                <c:pt idx="431">
                  <c:v>32780.9</c:v>
                </c:pt>
                <c:pt idx="432">
                  <c:v>32780.800000000003</c:v>
                </c:pt>
                <c:pt idx="433">
                  <c:v>32780.6</c:v>
                </c:pt>
                <c:pt idx="434">
                  <c:v>32781.1</c:v>
                </c:pt>
                <c:pt idx="435">
                  <c:v>32781</c:v>
                </c:pt>
                <c:pt idx="436">
                  <c:v>32780.5</c:v>
                </c:pt>
                <c:pt idx="437">
                  <c:v>32780.199999999997</c:v>
                </c:pt>
                <c:pt idx="438">
                  <c:v>32780</c:v>
                </c:pt>
                <c:pt idx="439">
                  <c:v>32781.1</c:v>
                </c:pt>
                <c:pt idx="440">
                  <c:v>32780.300000000003</c:v>
                </c:pt>
                <c:pt idx="441">
                  <c:v>32780.6</c:v>
                </c:pt>
                <c:pt idx="442">
                  <c:v>32780.300000000003</c:v>
                </c:pt>
                <c:pt idx="443">
                  <c:v>32781.1</c:v>
                </c:pt>
                <c:pt idx="444">
                  <c:v>32780.6</c:v>
                </c:pt>
                <c:pt idx="445">
                  <c:v>32780.800000000003</c:v>
                </c:pt>
                <c:pt idx="446">
                  <c:v>32781.1</c:v>
                </c:pt>
                <c:pt idx="447">
                  <c:v>32780.9</c:v>
                </c:pt>
                <c:pt idx="448">
                  <c:v>32780.9</c:v>
                </c:pt>
                <c:pt idx="449">
                  <c:v>32780.199999999997</c:v>
                </c:pt>
                <c:pt idx="450">
                  <c:v>32779.300000000003</c:v>
                </c:pt>
                <c:pt idx="451">
                  <c:v>32780.300000000003</c:v>
                </c:pt>
                <c:pt idx="452">
                  <c:v>32780.6</c:v>
                </c:pt>
                <c:pt idx="453">
                  <c:v>32780.6</c:v>
                </c:pt>
                <c:pt idx="454">
                  <c:v>32779.9</c:v>
                </c:pt>
                <c:pt idx="455">
                  <c:v>32780.6</c:v>
                </c:pt>
                <c:pt idx="456">
                  <c:v>32780.6</c:v>
                </c:pt>
                <c:pt idx="457">
                  <c:v>32780.800000000003</c:v>
                </c:pt>
                <c:pt idx="458">
                  <c:v>32780.9</c:v>
                </c:pt>
                <c:pt idx="459">
                  <c:v>32781.5</c:v>
                </c:pt>
                <c:pt idx="460">
                  <c:v>32780.699999999997</c:v>
                </c:pt>
                <c:pt idx="461">
                  <c:v>32780.800000000003</c:v>
                </c:pt>
                <c:pt idx="462">
                  <c:v>32780.699999999997</c:v>
                </c:pt>
                <c:pt idx="463">
                  <c:v>32780</c:v>
                </c:pt>
                <c:pt idx="464">
                  <c:v>32780</c:v>
                </c:pt>
                <c:pt idx="465">
                  <c:v>32780.400000000001</c:v>
                </c:pt>
                <c:pt idx="466">
                  <c:v>32780</c:v>
                </c:pt>
                <c:pt idx="467">
                  <c:v>32780.6</c:v>
                </c:pt>
                <c:pt idx="468">
                  <c:v>32780.400000000001</c:v>
                </c:pt>
                <c:pt idx="469">
                  <c:v>32780.699999999997</c:v>
                </c:pt>
                <c:pt idx="470">
                  <c:v>32780.800000000003</c:v>
                </c:pt>
                <c:pt idx="471">
                  <c:v>32780.800000000003</c:v>
                </c:pt>
                <c:pt idx="472">
                  <c:v>32779.699999999997</c:v>
                </c:pt>
                <c:pt idx="473">
                  <c:v>32780.9</c:v>
                </c:pt>
                <c:pt idx="474">
                  <c:v>32780.199999999997</c:v>
                </c:pt>
                <c:pt idx="475">
                  <c:v>32780.6</c:v>
                </c:pt>
                <c:pt idx="476">
                  <c:v>32780.6</c:v>
                </c:pt>
                <c:pt idx="477">
                  <c:v>32780.800000000003</c:v>
                </c:pt>
                <c:pt idx="478">
                  <c:v>32780.400000000001</c:v>
                </c:pt>
                <c:pt idx="479">
                  <c:v>32781.5</c:v>
                </c:pt>
                <c:pt idx="480">
                  <c:v>32779.800000000003</c:v>
                </c:pt>
                <c:pt idx="481">
                  <c:v>32781.199999999997</c:v>
                </c:pt>
                <c:pt idx="482">
                  <c:v>32780.9</c:v>
                </c:pt>
                <c:pt idx="483">
                  <c:v>32780.9</c:v>
                </c:pt>
                <c:pt idx="484">
                  <c:v>32781</c:v>
                </c:pt>
                <c:pt idx="485">
                  <c:v>32780.400000000001</c:v>
                </c:pt>
                <c:pt idx="486">
                  <c:v>32780</c:v>
                </c:pt>
                <c:pt idx="487">
                  <c:v>32781.5</c:v>
                </c:pt>
                <c:pt idx="488">
                  <c:v>32780.5</c:v>
                </c:pt>
                <c:pt idx="489">
                  <c:v>32780.1</c:v>
                </c:pt>
                <c:pt idx="490">
                  <c:v>32780.199999999997</c:v>
                </c:pt>
                <c:pt idx="491">
                  <c:v>32780.1</c:v>
                </c:pt>
                <c:pt idx="492">
                  <c:v>32780.300000000003</c:v>
                </c:pt>
                <c:pt idx="493">
                  <c:v>32780.800000000003</c:v>
                </c:pt>
                <c:pt idx="494">
                  <c:v>32780.400000000001</c:v>
                </c:pt>
                <c:pt idx="495">
                  <c:v>32779.800000000003</c:v>
                </c:pt>
                <c:pt idx="496">
                  <c:v>32780.5</c:v>
                </c:pt>
                <c:pt idx="497">
                  <c:v>32780.1</c:v>
                </c:pt>
                <c:pt idx="498">
                  <c:v>32780.9</c:v>
                </c:pt>
                <c:pt idx="499">
                  <c:v>32780.9</c:v>
                </c:pt>
                <c:pt idx="500">
                  <c:v>32779.800000000003</c:v>
                </c:pt>
                <c:pt idx="501">
                  <c:v>32780.400000000001</c:v>
                </c:pt>
                <c:pt idx="502">
                  <c:v>32780.699999999997</c:v>
                </c:pt>
                <c:pt idx="503">
                  <c:v>32779.5</c:v>
                </c:pt>
                <c:pt idx="504">
                  <c:v>32780.1</c:v>
                </c:pt>
                <c:pt idx="505">
                  <c:v>32781.1</c:v>
                </c:pt>
                <c:pt idx="506">
                  <c:v>32780.1</c:v>
                </c:pt>
                <c:pt idx="507">
                  <c:v>32779.599999999999</c:v>
                </c:pt>
                <c:pt idx="508">
                  <c:v>32781.300000000003</c:v>
                </c:pt>
                <c:pt idx="509">
                  <c:v>32779.599999999999</c:v>
                </c:pt>
                <c:pt idx="510">
                  <c:v>32780.1</c:v>
                </c:pt>
                <c:pt idx="511">
                  <c:v>32780.199999999997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A83A-45E0-8863-2270E37B3BEB}"/>
            </c:ext>
          </c:extLst>
        </c:ser>
        <c:ser>
          <c:idx val="1"/>
          <c:order val="1"/>
          <c:tx>
            <c:v>Non-Disturbed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Sheet1!$HQ$522:$HQ$1033</c:f>
              <c:numCache>
                <c:formatCode>0.00E+00</c:formatCode>
                <c:ptCount val="512"/>
                <c:pt idx="0" formatCode="General">
                  <c:v>0</c:v>
                </c:pt>
                <c:pt idx="1">
                  <c:v>1.9640000000000002E-5</c:v>
                </c:pt>
                <c:pt idx="2">
                  <c:v>3.9280000000000003E-5</c:v>
                </c:pt>
                <c:pt idx="3" formatCode="General">
                  <c:v>5.8919999999999998E-5</c:v>
                </c:pt>
                <c:pt idx="4">
                  <c:v>7.8559999999999993E-5</c:v>
                </c:pt>
                <c:pt idx="5">
                  <c:v>9.8200000000000002E-5</c:v>
                </c:pt>
                <c:pt idx="6" formatCode="General">
                  <c:v>1.1784E-4</c:v>
                </c:pt>
                <c:pt idx="7">
                  <c:v>1.3747999999999999E-4</c:v>
                </c:pt>
                <c:pt idx="8">
                  <c:v>1.5711999999999999E-4</c:v>
                </c:pt>
                <c:pt idx="9" formatCode="General">
                  <c:v>1.7676000000000001E-4</c:v>
                </c:pt>
                <c:pt idx="10">
                  <c:v>1.964E-4</c:v>
                </c:pt>
                <c:pt idx="11">
                  <c:v>2.1604E-4</c:v>
                </c:pt>
                <c:pt idx="12" formatCode="General">
                  <c:v>2.3567999999999999E-4</c:v>
                </c:pt>
                <c:pt idx="13">
                  <c:v>2.5532000000000002E-4</c:v>
                </c:pt>
                <c:pt idx="14">
                  <c:v>2.7495999999999998E-4</c:v>
                </c:pt>
                <c:pt idx="15" formatCode="General">
                  <c:v>2.9460000000000001E-4</c:v>
                </c:pt>
                <c:pt idx="16">
                  <c:v>3.1423999999999997E-4</c:v>
                </c:pt>
                <c:pt idx="17">
                  <c:v>3.3387999999999999E-4</c:v>
                </c:pt>
                <c:pt idx="18" formatCode="General">
                  <c:v>3.5352000000000002E-4</c:v>
                </c:pt>
                <c:pt idx="19">
                  <c:v>3.7315999999999998E-4</c:v>
                </c:pt>
                <c:pt idx="20">
                  <c:v>3.9280000000000001E-4</c:v>
                </c:pt>
                <c:pt idx="21" formatCode="General">
                  <c:v>4.1243999999999997E-4</c:v>
                </c:pt>
                <c:pt idx="22">
                  <c:v>4.3208E-4</c:v>
                </c:pt>
                <c:pt idx="23">
                  <c:v>4.5172000000000002E-4</c:v>
                </c:pt>
                <c:pt idx="24" formatCode="General">
                  <c:v>4.7135999999999999E-4</c:v>
                </c:pt>
                <c:pt idx="25">
                  <c:v>4.9100000000000001E-4</c:v>
                </c:pt>
                <c:pt idx="26">
                  <c:v>5.1064000000000003E-4</c:v>
                </c:pt>
                <c:pt idx="27" formatCode="General">
                  <c:v>5.3028000000000005E-4</c:v>
                </c:pt>
                <c:pt idx="28">
                  <c:v>5.4991999999999997E-4</c:v>
                </c:pt>
                <c:pt idx="29">
                  <c:v>5.6955999999999999E-4</c:v>
                </c:pt>
                <c:pt idx="30" formatCode="General">
                  <c:v>5.8920000000000001E-4</c:v>
                </c:pt>
                <c:pt idx="31">
                  <c:v>6.0884000000000003E-4</c:v>
                </c:pt>
                <c:pt idx="32">
                  <c:v>6.2847999999999995E-4</c:v>
                </c:pt>
                <c:pt idx="33" formatCode="General">
                  <c:v>6.4811999999999997E-4</c:v>
                </c:pt>
                <c:pt idx="34">
                  <c:v>6.6775999999999999E-4</c:v>
                </c:pt>
                <c:pt idx="35">
                  <c:v>6.8740000000000001E-4</c:v>
                </c:pt>
                <c:pt idx="36" formatCode="General">
                  <c:v>7.0704000000000003E-4</c:v>
                </c:pt>
                <c:pt idx="37">
                  <c:v>7.2667999999999995E-4</c:v>
                </c:pt>
                <c:pt idx="38">
                  <c:v>7.4631999999999997E-4</c:v>
                </c:pt>
                <c:pt idx="39" formatCode="General">
                  <c:v>7.6595999999999999E-4</c:v>
                </c:pt>
                <c:pt idx="40">
                  <c:v>7.8560000000000001E-4</c:v>
                </c:pt>
                <c:pt idx="41">
                  <c:v>8.0524000000000004E-4</c:v>
                </c:pt>
                <c:pt idx="42" formatCode="General">
                  <c:v>8.2487999999999995E-4</c:v>
                </c:pt>
                <c:pt idx="43">
                  <c:v>8.4451999999999997E-4</c:v>
                </c:pt>
                <c:pt idx="44">
                  <c:v>8.6415999999999999E-4</c:v>
                </c:pt>
                <c:pt idx="45" formatCode="General">
                  <c:v>8.8380000000000002E-4</c:v>
                </c:pt>
                <c:pt idx="46">
                  <c:v>9.0344000000000004E-4</c:v>
                </c:pt>
                <c:pt idx="47">
                  <c:v>9.2307999999999995E-4</c:v>
                </c:pt>
                <c:pt idx="48" formatCode="General">
                  <c:v>9.4271999999999997E-4</c:v>
                </c:pt>
                <c:pt idx="49">
                  <c:v>9.6235999999999999E-4</c:v>
                </c:pt>
                <c:pt idx="50">
                  <c:v>9.8200000000000002E-4</c:v>
                </c:pt>
                <c:pt idx="51" formatCode="General">
                  <c:v>1.00164E-3</c:v>
                </c:pt>
                <c:pt idx="52">
                  <c:v>1.0212800000000001E-3</c:v>
                </c:pt>
                <c:pt idx="53">
                  <c:v>1.0409200000000001E-3</c:v>
                </c:pt>
                <c:pt idx="54" formatCode="General">
                  <c:v>1.0605600000000001E-3</c:v>
                </c:pt>
                <c:pt idx="55">
                  <c:v>1.0801999999999999E-3</c:v>
                </c:pt>
                <c:pt idx="56">
                  <c:v>1.0998399999999999E-3</c:v>
                </c:pt>
                <c:pt idx="57" formatCode="General">
                  <c:v>1.11948E-3</c:v>
                </c:pt>
                <c:pt idx="58">
                  <c:v>1.13912E-3</c:v>
                </c:pt>
                <c:pt idx="59">
                  <c:v>1.15876E-3</c:v>
                </c:pt>
                <c:pt idx="60" formatCode="General">
                  <c:v>1.1784E-3</c:v>
                </c:pt>
                <c:pt idx="61">
                  <c:v>1.19804E-3</c:v>
                </c:pt>
                <c:pt idx="62">
                  <c:v>1.2176800000000001E-3</c:v>
                </c:pt>
                <c:pt idx="63" formatCode="General">
                  <c:v>1.2373200000000001E-3</c:v>
                </c:pt>
                <c:pt idx="64">
                  <c:v>1.2569599999999999E-3</c:v>
                </c:pt>
                <c:pt idx="65">
                  <c:v>1.2765999999999999E-3</c:v>
                </c:pt>
                <c:pt idx="66" formatCode="General">
                  <c:v>1.2962399999999999E-3</c:v>
                </c:pt>
                <c:pt idx="67">
                  <c:v>1.31588E-3</c:v>
                </c:pt>
                <c:pt idx="68">
                  <c:v>1.33552E-3</c:v>
                </c:pt>
                <c:pt idx="69" formatCode="General">
                  <c:v>1.35516E-3</c:v>
                </c:pt>
                <c:pt idx="70">
                  <c:v>1.3748E-3</c:v>
                </c:pt>
                <c:pt idx="71">
                  <c:v>1.39444E-3</c:v>
                </c:pt>
                <c:pt idx="72" formatCode="General">
                  <c:v>1.4140800000000001E-3</c:v>
                </c:pt>
                <c:pt idx="73">
                  <c:v>1.4337200000000001E-3</c:v>
                </c:pt>
                <c:pt idx="74">
                  <c:v>1.4533599999999999E-3</c:v>
                </c:pt>
                <c:pt idx="75" formatCode="General">
                  <c:v>1.4729999999999999E-3</c:v>
                </c:pt>
                <c:pt idx="76">
                  <c:v>1.4926399999999999E-3</c:v>
                </c:pt>
                <c:pt idx="77">
                  <c:v>1.51228E-3</c:v>
                </c:pt>
                <c:pt idx="78" formatCode="General">
                  <c:v>1.53192E-3</c:v>
                </c:pt>
                <c:pt idx="79">
                  <c:v>1.55156E-3</c:v>
                </c:pt>
                <c:pt idx="80">
                  <c:v>1.5712E-3</c:v>
                </c:pt>
                <c:pt idx="81" formatCode="General">
                  <c:v>1.59084E-3</c:v>
                </c:pt>
                <c:pt idx="82">
                  <c:v>1.6104800000000001E-3</c:v>
                </c:pt>
                <c:pt idx="83">
                  <c:v>1.6301200000000001E-3</c:v>
                </c:pt>
                <c:pt idx="84" formatCode="General">
                  <c:v>1.6497599999999999E-3</c:v>
                </c:pt>
                <c:pt idx="85">
                  <c:v>1.6693999999999999E-3</c:v>
                </c:pt>
                <c:pt idx="86">
                  <c:v>1.6890399999999999E-3</c:v>
                </c:pt>
                <c:pt idx="87" formatCode="General">
                  <c:v>1.70868E-3</c:v>
                </c:pt>
                <c:pt idx="88">
                  <c:v>1.72832E-3</c:v>
                </c:pt>
                <c:pt idx="89">
                  <c:v>1.74796E-3</c:v>
                </c:pt>
                <c:pt idx="90" formatCode="General">
                  <c:v>1.7676E-3</c:v>
                </c:pt>
                <c:pt idx="91">
                  <c:v>1.7872400000000001E-3</c:v>
                </c:pt>
                <c:pt idx="92">
                  <c:v>1.8068800000000001E-3</c:v>
                </c:pt>
                <c:pt idx="93" formatCode="General">
                  <c:v>1.8265200000000001E-3</c:v>
                </c:pt>
                <c:pt idx="94">
                  <c:v>1.8461599999999999E-3</c:v>
                </c:pt>
                <c:pt idx="95">
                  <c:v>1.8657999999999999E-3</c:v>
                </c:pt>
                <c:pt idx="96" formatCode="General">
                  <c:v>1.8854399999999999E-3</c:v>
                </c:pt>
                <c:pt idx="97">
                  <c:v>1.90508E-3</c:v>
                </c:pt>
                <c:pt idx="98">
                  <c:v>1.92472E-3</c:v>
                </c:pt>
                <c:pt idx="99" formatCode="General">
                  <c:v>1.94436E-3</c:v>
                </c:pt>
                <c:pt idx="100">
                  <c:v>1.964E-3</c:v>
                </c:pt>
                <c:pt idx="101">
                  <c:v>1.9836400000000001E-3</c:v>
                </c:pt>
                <c:pt idx="102" formatCode="General">
                  <c:v>2.0032800000000001E-3</c:v>
                </c:pt>
                <c:pt idx="103">
                  <c:v>2.0229200000000001E-3</c:v>
                </c:pt>
                <c:pt idx="104">
                  <c:v>2.0425600000000001E-3</c:v>
                </c:pt>
                <c:pt idx="105" formatCode="General">
                  <c:v>2.0622000000000001E-3</c:v>
                </c:pt>
                <c:pt idx="106">
                  <c:v>2.0818400000000002E-3</c:v>
                </c:pt>
                <c:pt idx="107">
                  <c:v>2.1014800000000002E-3</c:v>
                </c:pt>
                <c:pt idx="108" formatCode="General">
                  <c:v>2.1211200000000002E-3</c:v>
                </c:pt>
                <c:pt idx="109">
                  <c:v>2.1407599999999998E-3</c:v>
                </c:pt>
                <c:pt idx="110">
                  <c:v>2.1603999999999998E-3</c:v>
                </c:pt>
                <c:pt idx="111" formatCode="General">
                  <c:v>2.1800399999999998E-3</c:v>
                </c:pt>
                <c:pt idx="112">
                  <c:v>2.1996799999999999E-3</c:v>
                </c:pt>
                <c:pt idx="113">
                  <c:v>2.2193199999999999E-3</c:v>
                </c:pt>
                <c:pt idx="114" formatCode="General">
                  <c:v>2.2389599999999999E-3</c:v>
                </c:pt>
                <c:pt idx="115">
                  <c:v>2.2585999999999999E-3</c:v>
                </c:pt>
                <c:pt idx="116">
                  <c:v>2.27824E-3</c:v>
                </c:pt>
                <c:pt idx="117" formatCode="General">
                  <c:v>2.29788E-3</c:v>
                </c:pt>
                <c:pt idx="118">
                  <c:v>2.31752E-3</c:v>
                </c:pt>
                <c:pt idx="119">
                  <c:v>2.33716E-3</c:v>
                </c:pt>
                <c:pt idx="120" formatCode="General">
                  <c:v>2.3568E-3</c:v>
                </c:pt>
                <c:pt idx="121">
                  <c:v>2.3764400000000001E-3</c:v>
                </c:pt>
                <c:pt idx="122">
                  <c:v>2.3960800000000001E-3</c:v>
                </c:pt>
                <c:pt idx="123" formatCode="General">
                  <c:v>2.4157200000000001E-3</c:v>
                </c:pt>
                <c:pt idx="124">
                  <c:v>2.4353600000000001E-3</c:v>
                </c:pt>
                <c:pt idx="125">
                  <c:v>2.4550000000000002E-3</c:v>
                </c:pt>
                <c:pt idx="126" formatCode="General">
                  <c:v>2.4746400000000002E-3</c:v>
                </c:pt>
                <c:pt idx="127">
                  <c:v>2.4942800000000002E-3</c:v>
                </c:pt>
                <c:pt idx="128">
                  <c:v>2.5139199999999998E-3</c:v>
                </c:pt>
                <c:pt idx="129" formatCode="General">
                  <c:v>2.5335599999999998E-3</c:v>
                </c:pt>
                <c:pt idx="130">
                  <c:v>2.5531999999999998E-3</c:v>
                </c:pt>
                <c:pt idx="131">
                  <c:v>2.5728399999999998E-3</c:v>
                </c:pt>
                <c:pt idx="132" formatCode="General">
                  <c:v>2.5924799999999999E-3</c:v>
                </c:pt>
                <c:pt idx="133">
                  <c:v>2.6121199999999999E-3</c:v>
                </c:pt>
                <c:pt idx="134">
                  <c:v>2.6317599999999999E-3</c:v>
                </c:pt>
                <c:pt idx="135" formatCode="General">
                  <c:v>2.6513999999999999E-3</c:v>
                </c:pt>
                <c:pt idx="136">
                  <c:v>2.67104E-3</c:v>
                </c:pt>
                <c:pt idx="137">
                  <c:v>2.69068E-3</c:v>
                </c:pt>
                <c:pt idx="138" formatCode="General">
                  <c:v>2.71032E-3</c:v>
                </c:pt>
                <c:pt idx="139">
                  <c:v>2.72996E-3</c:v>
                </c:pt>
                <c:pt idx="140">
                  <c:v>2.7496E-3</c:v>
                </c:pt>
                <c:pt idx="141" formatCode="General">
                  <c:v>2.7692400000000001E-3</c:v>
                </c:pt>
                <c:pt idx="142">
                  <c:v>2.7888800000000001E-3</c:v>
                </c:pt>
                <c:pt idx="143">
                  <c:v>2.8085200000000001E-3</c:v>
                </c:pt>
                <c:pt idx="144" formatCode="General">
                  <c:v>2.8281600000000001E-3</c:v>
                </c:pt>
                <c:pt idx="145">
                  <c:v>2.8478000000000002E-3</c:v>
                </c:pt>
                <c:pt idx="146">
                  <c:v>2.8674400000000002E-3</c:v>
                </c:pt>
                <c:pt idx="147" formatCode="General">
                  <c:v>2.8870800000000002E-3</c:v>
                </c:pt>
                <c:pt idx="148">
                  <c:v>2.9067199999999998E-3</c:v>
                </c:pt>
                <c:pt idx="149">
                  <c:v>2.9263599999999998E-3</c:v>
                </c:pt>
                <c:pt idx="150" formatCode="General">
                  <c:v>2.9459999999999998E-3</c:v>
                </c:pt>
                <c:pt idx="151">
                  <c:v>2.9656399999999999E-3</c:v>
                </c:pt>
                <c:pt idx="152">
                  <c:v>2.9852799999999999E-3</c:v>
                </c:pt>
                <c:pt idx="153" formatCode="General">
                  <c:v>3.0049199999999999E-3</c:v>
                </c:pt>
                <c:pt idx="154">
                  <c:v>3.0245599999999999E-3</c:v>
                </c:pt>
                <c:pt idx="155">
                  <c:v>3.0441999999999999E-3</c:v>
                </c:pt>
                <c:pt idx="156" formatCode="General">
                  <c:v>3.06384E-3</c:v>
                </c:pt>
                <c:pt idx="157">
                  <c:v>3.08348E-3</c:v>
                </c:pt>
                <c:pt idx="158">
                  <c:v>3.10312E-3</c:v>
                </c:pt>
                <c:pt idx="159" formatCode="General">
                  <c:v>3.12276E-3</c:v>
                </c:pt>
                <c:pt idx="160">
                  <c:v>3.1424000000000001E-3</c:v>
                </c:pt>
                <c:pt idx="161">
                  <c:v>3.1620400000000001E-3</c:v>
                </c:pt>
                <c:pt idx="162" formatCode="General">
                  <c:v>3.1816800000000001E-3</c:v>
                </c:pt>
                <c:pt idx="163">
                  <c:v>3.2013200000000001E-3</c:v>
                </c:pt>
                <c:pt idx="164">
                  <c:v>3.2209600000000001E-3</c:v>
                </c:pt>
                <c:pt idx="165" formatCode="General">
                  <c:v>3.2406000000000002E-3</c:v>
                </c:pt>
                <c:pt idx="166">
                  <c:v>3.2602400000000002E-3</c:v>
                </c:pt>
                <c:pt idx="167">
                  <c:v>3.2798800000000002E-3</c:v>
                </c:pt>
                <c:pt idx="168" formatCode="General">
                  <c:v>3.2995199999999998E-3</c:v>
                </c:pt>
                <c:pt idx="169">
                  <c:v>3.3191599999999998E-3</c:v>
                </c:pt>
                <c:pt idx="170">
                  <c:v>3.3387999999999998E-3</c:v>
                </c:pt>
                <c:pt idx="171" formatCode="General">
                  <c:v>3.3584399999999999E-3</c:v>
                </c:pt>
                <c:pt idx="172">
                  <c:v>3.3780799999999999E-3</c:v>
                </c:pt>
                <c:pt idx="173">
                  <c:v>3.3977199999999999E-3</c:v>
                </c:pt>
                <c:pt idx="174" formatCode="General">
                  <c:v>3.4173599999999999E-3</c:v>
                </c:pt>
                <c:pt idx="175">
                  <c:v>3.437E-3</c:v>
                </c:pt>
                <c:pt idx="176">
                  <c:v>3.45664E-3</c:v>
                </c:pt>
                <c:pt idx="177" formatCode="General">
                  <c:v>3.47628E-3</c:v>
                </c:pt>
                <c:pt idx="178">
                  <c:v>3.49592E-3</c:v>
                </c:pt>
                <c:pt idx="179">
                  <c:v>3.51556E-3</c:v>
                </c:pt>
                <c:pt idx="180" formatCode="General">
                  <c:v>3.5352000000000001E-3</c:v>
                </c:pt>
                <c:pt idx="181">
                  <c:v>3.5548400000000001E-3</c:v>
                </c:pt>
                <c:pt idx="182">
                  <c:v>3.5744800000000001E-3</c:v>
                </c:pt>
                <c:pt idx="183" formatCode="General">
                  <c:v>3.5941200000000001E-3</c:v>
                </c:pt>
                <c:pt idx="184">
                  <c:v>3.6137600000000001E-3</c:v>
                </c:pt>
                <c:pt idx="185">
                  <c:v>3.6334000000000002E-3</c:v>
                </c:pt>
                <c:pt idx="186" formatCode="General">
                  <c:v>3.6530400000000002E-3</c:v>
                </c:pt>
                <c:pt idx="187">
                  <c:v>3.6726800000000002E-3</c:v>
                </c:pt>
                <c:pt idx="188">
                  <c:v>3.6923199999999998E-3</c:v>
                </c:pt>
                <c:pt idx="189" formatCode="General">
                  <c:v>3.7119599999999998E-3</c:v>
                </c:pt>
                <c:pt idx="190">
                  <c:v>3.7315999999999998E-3</c:v>
                </c:pt>
                <c:pt idx="191">
                  <c:v>3.7512399999999999E-3</c:v>
                </c:pt>
                <c:pt idx="192" formatCode="General">
                  <c:v>3.7708799999999999E-3</c:v>
                </c:pt>
                <c:pt idx="193">
                  <c:v>3.7905199999999999E-3</c:v>
                </c:pt>
                <c:pt idx="194">
                  <c:v>3.8101599999999999E-3</c:v>
                </c:pt>
                <c:pt idx="195" formatCode="General">
                  <c:v>3.8298E-3</c:v>
                </c:pt>
                <c:pt idx="196">
                  <c:v>3.84944E-3</c:v>
                </c:pt>
                <c:pt idx="197">
                  <c:v>3.86908E-3</c:v>
                </c:pt>
                <c:pt idx="198" formatCode="General">
                  <c:v>3.88872E-3</c:v>
                </c:pt>
                <c:pt idx="199">
                  <c:v>3.9083599999999996E-3</c:v>
                </c:pt>
                <c:pt idx="200">
                  <c:v>3.9280000000000001E-3</c:v>
                </c:pt>
                <c:pt idx="201" formatCode="General">
                  <c:v>3.9476399999999997E-3</c:v>
                </c:pt>
                <c:pt idx="202">
                  <c:v>3.9672800000000001E-3</c:v>
                </c:pt>
                <c:pt idx="203">
                  <c:v>3.9869199999999997E-3</c:v>
                </c:pt>
                <c:pt idx="204" formatCode="General">
                  <c:v>4.0065600000000002E-3</c:v>
                </c:pt>
                <c:pt idx="205">
                  <c:v>4.0261999999999997E-3</c:v>
                </c:pt>
                <c:pt idx="206">
                  <c:v>4.0458400000000002E-3</c:v>
                </c:pt>
                <c:pt idx="207" formatCode="General">
                  <c:v>4.0654799999999998E-3</c:v>
                </c:pt>
                <c:pt idx="208">
                  <c:v>4.0851200000000002E-3</c:v>
                </c:pt>
                <c:pt idx="209">
                  <c:v>4.1047599999999998E-3</c:v>
                </c:pt>
                <c:pt idx="210" formatCode="General">
                  <c:v>4.1244000000000003E-3</c:v>
                </c:pt>
                <c:pt idx="211">
                  <c:v>4.1440399999999999E-3</c:v>
                </c:pt>
                <c:pt idx="212">
                  <c:v>4.1636800000000003E-3</c:v>
                </c:pt>
                <c:pt idx="213" formatCode="General">
                  <c:v>4.1833199999999999E-3</c:v>
                </c:pt>
                <c:pt idx="214">
                  <c:v>4.2029600000000004E-3</c:v>
                </c:pt>
                <c:pt idx="215">
                  <c:v>4.2226E-3</c:v>
                </c:pt>
                <c:pt idx="216" formatCode="General">
                  <c:v>4.2422400000000004E-3</c:v>
                </c:pt>
                <c:pt idx="217">
                  <c:v>4.26188E-3</c:v>
                </c:pt>
                <c:pt idx="218">
                  <c:v>4.2815199999999996E-3</c:v>
                </c:pt>
                <c:pt idx="219" formatCode="General">
                  <c:v>4.3011600000000001E-3</c:v>
                </c:pt>
                <c:pt idx="220">
                  <c:v>4.3207999999999996E-3</c:v>
                </c:pt>
                <c:pt idx="221">
                  <c:v>4.3404400000000001E-3</c:v>
                </c:pt>
                <c:pt idx="222" formatCode="General">
                  <c:v>4.3600799999999997E-3</c:v>
                </c:pt>
                <c:pt idx="223">
                  <c:v>4.3797200000000001E-3</c:v>
                </c:pt>
                <c:pt idx="224">
                  <c:v>4.3993599999999997E-3</c:v>
                </c:pt>
                <c:pt idx="225" formatCode="General">
                  <c:v>4.4190000000000002E-3</c:v>
                </c:pt>
                <c:pt idx="226">
                  <c:v>4.4386399999999998E-3</c:v>
                </c:pt>
                <c:pt idx="227">
                  <c:v>4.4582800000000002E-3</c:v>
                </c:pt>
                <c:pt idx="228" formatCode="General">
                  <c:v>4.4779199999999998E-3</c:v>
                </c:pt>
                <c:pt idx="229">
                  <c:v>4.4975600000000003E-3</c:v>
                </c:pt>
                <c:pt idx="230">
                  <c:v>4.5171999999999999E-3</c:v>
                </c:pt>
                <c:pt idx="231" formatCode="General">
                  <c:v>4.5368400000000003E-3</c:v>
                </c:pt>
                <c:pt idx="232">
                  <c:v>4.5564799999999999E-3</c:v>
                </c:pt>
                <c:pt idx="233">
                  <c:v>4.5761200000000004E-3</c:v>
                </c:pt>
                <c:pt idx="234" formatCode="General">
                  <c:v>4.5957599999999999E-3</c:v>
                </c:pt>
                <c:pt idx="235">
                  <c:v>4.6154000000000004E-3</c:v>
                </c:pt>
                <c:pt idx="236">
                  <c:v>4.63504E-3</c:v>
                </c:pt>
                <c:pt idx="237" formatCode="General">
                  <c:v>4.6546799999999996E-3</c:v>
                </c:pt>
                <c:pt idx="238">
                  <c:v>4.67432E-3</c:v>
                </c:pt>
                <c:pt idx="239">
                  <c:v>4.6939599999999996E-3</c:v>
                </c:pt>
                <c:pt idx="240" formatCode="General">
                  <c:v>4.7136000000000001E-3</c:v>
                </c:pt>
                <c:pt idx="241">
                  <c:v>4.7332399999999997E-3</c:v>
                </c:pt>
                <c:pt idx="242">
                  <c:v>4.7528800000000001E-3</c:v>
                </c:pt>
                <c:pt idx="243" formatCode="General">
                  <c:v>4.7725199999999997E-3</c:v>
                </c:pt>
                <c:pt idx="244">
                  <c:v>4.7921600000000002E-3</c:v>
                </c:pt>
                <c:pt idx="245">
                  <c:v>4.8117999999999998E-3</c:v>
                </c:pt>
                <c:pt idx="246" formatCode="General">
                  <c:v>4.8314400000000002E-3</c:v>
                </c:pt>
                <c:pt idx="247">
                  <c:v>4.8510799999999998E-3</c:v>
                </c:pt>
                <c:pt idx="248">
                  <c:v>4.8707200000000003E-3</c:v>
                </c:pt>
                <c:pt idx="249" formatCode="General">
                  <c:v>4.8903599999999998E-3</c:v>
                </c:pt>
                <c:pt idx="250">
                  <c:v>4.9100000000000003E-3</c:v>
                </c:pt>
                <c:pt idx="251">
                  <c:v>4.9296399999999999E-3</c:v>
                </c:pt>
                <c:pt idx="252" formatCode="General">
                  <c:v>4.9492800000000003E-3</c:v>
                </c:pt>
                <c:pt idx="253">
                  <c:v>4.9689199999999999E-3</c:v>
                </c:pt>
                <c:pt idx="254">
                  <c:v>4.9885600000000004E-3</c:v>
                </c:pt>
                <c:pt idx="255" formatCode="General">
                  <c:v>5.0082E-3</c:v>
                </c:pt>
                <c:pt idx="256">
                  <c:v>5.0278399999999996E-3</c:v>
                </c:pt>
                <c:pt idx="257">
                  <c:v>5.04748E-3</c:v>
                </c:pt>
                <c:pt idx="258" formatCode="General">
                  <c:v>5.0671199999999996E-3</c:v>
                </c:pt>
                <c:pt idx="259">
                  <c:v>5.0867600000000001E-3</c:v>
                </c:pt>
                <c:pt idx="260">
                  <c:v>5.1063999999999997E-3</c:v>
                </c:pt>
                <c:pt idx="261" formatCode="General">
                  <c:v>5.1260400000000001E-3</c:v>
                </c:pt>
                <c:pt idx="262">
                  <c:v>5.1456799999999997E-3</c:v>
                </c:pt>
                <c:pt idx="263">
                  <c:v>5.1653200000000002E-3</c:v>
                </c:pt>
                <c:pt idx="264" formatCode="General">
                  <c:v>5.1849599999999997E-3</c:v>
                </c:pt>
                <c:pt idx="265">
                  <c:v>5.2046000000000002E-3</c:v>
                </c:pt>
                <c:pt idx="266">
                  <c:v>5.2242399999999998E-3</c:v>
                </c:pt>
                <c:pt idx="267" formatCode="General">
                  <c:v>5.2438800000000002E-3</c:v>
                </c:pt>
                <c:pt idx="268">
                  <c:v>5.2635199999999998E-3</c:v>
                </c:pt>
                <c:pt idx="269">
                  <c:v>5.2831600000000003E-3</c:v>
                </c:pt>
                <c:pt idx="270" formatCode="General">
                  <c:v>5.3027999999999999E-3</c:v>
                </c:pt>
                <c:pt idx="271">
                  <c:v>5.3224400000000003E-3</c:v>
                </c:pt>
                <c:pt idx="272">
                  <c:v>5.3420799999999999E-3</c:v>
                </c:pt>
                <c:pt idx="273" formatCode="General">
                  <c:v>5.3617200000000004E-3</c:v>
                </c:pt>
                <c:pt idx="274">
                  <c:v>5.38136E-3</c:v>
                </c:pt>
                <c:pt idx="275">
                  <c:v>5.4010000000000004E-3</c:v>
                </c:pt>
                <c:pt idx="276" formatCode="General">
                  <c:v>5.42064E-3</c:v>
                </c:pt>
                <c:pt idx="277">
                  <c:v>5.4402799999999996E-3</c:v>
                </c:pt>
                <c:pt idx="278">
                  <c:v>5.4599200000000001E-3</c:v>
                </c:pt>
                <c:pt idx="279" formatCode="General">
                  <c:v>5.4795599999999996E-3</c:v>
                </c:pt>
                <c:pt idx="280">
                  <c:v>5.4992000000000001E-3</c:v>
                </c:pt>
                <c:pt idx="281">
                  <c:v>5.5188399999999997E-3</c:v>
                </c:pt>
                <c:pt idx="282" formatCode="General">
                  <c:v>5.5384800000000001E-3</c:v>
                </c:pt>
                <c:pt idx="283">
                  <c:v>5.5581199999999997E-3</c:v>
                </c:pt>
                <c:pt idx="284">
                  <c:v>5.5777600000000002E-3</c:v>
                </c:pt>
                <c:pt idx="285" formatCode="General">
                  <c:v>5.5973999999999998E-3</c:v>
                </c:pt>
                <c:pt idx="286">
                  <c:v>5.6170400000000002E-3</c:v>
                </c:pt>
                <c:pt idx="287">
                  <c:v>5.6366799999999998E-3</c:v>
                </c:pt>
                <c:pt idx="288" formatCode="General">
                  <c:v>5.6563200000000003E-3</c:v>
                </c:pt>
                <c:pt idx="289">
                  <c:v>5.6759599999999999E-3</c:v>
                </c:pt>
                <c:pt idx="290">
                  <c:v>5.6956000000000003E-3</c:v>
                </c:pt>
                <c:pt idx="291" formatCode="General">
                  <c:v>5.7152399999999999E-3</c:v>
                </c:pt>
                <c:pt idx="292">
                  <c:v>5.7348800000000004E-3</c:v>
                </c:pt>
                <c:pt idx="293">
                  <c:v>5.7545199999999999E-3</c:v>
                </c:pt>
                <c:pt idx="294" formatCode="General">
                  <c:v>5.7741600000000004E-3</c:v>
                </c:pt>
                <c:pt idx="295">
                  <c:v>5.7938E-3</c:v>
                </c:pt>
                <c:pt idx="296">
                  <c:v>5.8134399999999996E-3</c:v>
                </c:pt>
                <c:pt idx="297" formatCode="General">
                  <c:v>5.83308E-3</c:v>
                </c:pt>
                <c:pt idx="298">
                  <c:v>5.8527199999999996E-3</c:v>
                </c:pt>
                <c:pt idx="299">
                  <c:v>5.8723600000000001E-3</c:v>
                </c:pt>
                <c:pt idx="300" formatCode="General">
                  <c:v>5.8919999999999997E-3</c:v>
                </c:pt>
                <c:pt idx="301">
                  <c:v>5.9116400000000001E-3</c:v>
                </c:pt>
                <c:pt idx="302">
                  <c:v>5.9312799999999997E-3</c:v>
                </c:pt>
                <c:pt idx="303" formatCode="General">
                  <c:v>5.9509200000000002E-3</c:v>
                </c:pt>
                <c:pt idx="304">
                  <c:v>5.9705599999999998E-3</c:v>
                </c:pt>
                <c:pt idx="305">
                  <c:v>5.9902000000000002E-3</c:v>
                </c:pt>
                <c:pt idx="306" formatCode="General">
                  <c:v>6.0098399999999998E-3</c:v>
                </c:pt>
                <c:pt idx="307">
                  <c:v>6.0294800000000003E-3</c:v>
                </c:pt>
                <c:pt idx="308">
                  <c:v>6.0491199999999998E-3</c:v>
                </c:pt>
                <c:pt idx="309" formatCode="General">
                  <c:v>6.0687600000000003E-3</c:v>
                </c:pt>
                <c:pt idx="310">
                  <c:v>6.0883999999999999E-3</c:v>
                </c:pt>
                <c:pt idx="311">
                  <c:v>6.1080400000000003E-3</c:v>
                </c:pt>
                <c:pt idx="312" formatCode="General">
                  <c:v>6.1276799999999999E-3</c:v>
                </c:pt>
                <c:pt idx="313">
                  <c:v>6.1473200000000004E-3</c:v>
                </c:pt>
                <c:pt idx="314">
                  <c:v>6.16696E-3</c:v>
                </c:pt>
                <c:pt idx="315" formatCode="General">
                  <c:v>6.1866000000000004E-3</c:v>
                </c:pt>
                <c:pt idx="316">
                  <c:v>6.20624E-3</c:v>
                </c:pt>
                <c:pt idx="317">
                  <c:v>6.2258799999999996E-3</c:v>
                </c:pt>
                <c:pt idx="318" formatCode="General">
                  <c:v>6.2455200000000001E-3</c:v>
                </c:pt>
                <c:pt idx="319">
                  <c:v>6.2651599999999997E-3</c:v>
                </c:pt>
                <c:pt idx="320">
                  <c:v>6.2848000000000001E-3</c:v>
                </c:pt>
                <c:pt idx="321" formatCode="General">
                  <c:v>6.3044399999999997E-3</c:v>
                </c:pt>
                <c:pt idx="322">
                  <c:v>6.3240800000000002E-3</c:v>
                </c:pt>
                <c:pt idx="323">
                  <c:v>6.3437199999999997E-3</c:v>
                </c:pt>
                <c:pt idx="324" formatCode="General">
                  <c:v>6.3633600000000002E-3</c:v>
                </c:pt>
                <c:pt idx="325">
                  <c:v>6.3829999999999998E-3</c:v>
                </c:pt>
                <c:pt idx="326">
                  <c:v>6.4026400000000002E-3</c:v>
                </c:pt>
                <c:pt idx="327" formatCode="General">
                  <c:v>6.4222799999999998E-3</c:v>
                </c:pt>
                <c:pt idx="328">
                  <c:v>6.4419200000000003E-3</c:v>
                </c:pt>
                <c:pt idx="329">
                  <c:v>6.4615599999999999E-3</c:v>
                </c:pt>
                <c:pt idx="330" formatCode="General">
                  <c:v>6.4812000000000003E-3</c:v>
                </c:pt>
                <c:pt idx="331">
                  <c:v>6.5008399999999999E-3</c:v>
                </c:pt>
                <c:pt idx="332">
                  <c:v>6.5204800000000004E-3</c:v>
                </c:pt>
                <c:pt idx="333" formatCode="General">
                  <c:v>6.54012E-3</c:v>
                </c:pt>
                <c:pt idx="334">
                  <c:v>6.5597600000000004E-3</c:v>
                </c:pt>
                <c:pt idx="335">
                  <c:v>6.5794E-3</c:v>
                </c:pt>
                <c:pt idx="336" formatCode="General">
                  <c:v>6.5990399999999996E-3</c:v>
                </c:pt>
                <c:pt idx="337">
                  <c:v>6.61868E-3</c:v>
                </c:pt>
                <c:pt idx="338">
                  <c:v>6.6383199999999996E-3</c:v>
                </c:pt>
                <c:pt idx="339" formatCode="General">
                  <c:v>6.6579600000000001E-3</c:v>
                </c:pt>
                <c:pt idx="340">
                  <c:v>6.6775999999999997E-3</c:v>
                </c:pt>
                <c:pt idx="341">
                  <c:v>6.6972400000000001E-3</c:v>
                </c:pt>
                <c:pt idx="342" formatCode="General">
                  <c:v>6.7168799999999997E-3</c:v>
                </c:pt>
                <c:pt idx="343">
                  <c:v>6.7365200000000002E-3</c:v>
                </c:pt>
                <c:pt idx="344">
                  <c:v>6.7561599999999998E-3</c:v>
                </c:pt>
                <c:pt idx="345" formatCode="General">
                  <c:v>6.7758000000000002E-3</c:v>
                </c:pt>
                <c:pt idx="346">
                  <c:v>6.7954399999999998E-3</c:v>
                </c:pt>
                <c:pt idx="347">
                  <c:v>6.8150800000000003E-3</c:v>
                </c:pt>
                <c:pt idx="348" formatCode="General">
                  <c:v>6.8347199999999999E-3</c:v>
                </c:pt>
                <c:pt idx="349">
                  <c:v>6.8543600000000003E-3</c:v>
                </c:pt>
                <c:pt idx="350">
                  <c:v>6.8739999999999999E-3</c:v>
                </c:pt>
                <c:pt idx="351" formatCode="General">
                  <c:v>6.8936400000000004E-3</c:v>
                </c:pt>
                <c:pt idx="352">
                  <c:v>6.9132799999999999E-3</c:v>
                </c:pt>
                <c:pt idx="353">
                  <c:v>6.9329200000000004E-3</c:v>
                </c:pt>
                <c:pt idx="354" formatCode="General">
                  <c:v>6.95256E-3</c:v>
                </c:pt>
                <c:pt idx="355">
                  <c:v>6.9721999999999996E-3</c:v>
                </c:pt>
                <c:pt idx="356">
                  <c:v>6.99184E-3</c:v>
                </c:pt>
                <c:pt idx="357" formatCode="General">
                  <c:v>7.0114799999999996E-3</c:v>
                </c:pt>
                <c:pt idx="358">
                  <c:v>7.0311200000000001E-3</c:v>
                </c:pt>
                <c:pt idx="359">
                  <c:v>7.0507599999999997E-3</c:v>
                </c:pt>
                <c:pt idx="360" formatCode="General">
                  <c:v>7.0704000000000001E-3</c:v>
                </c:pt>
                <c:pt idx="361">
                  <c:v>7.0900399999999997E-3</c:v>
                </c:pt>
                <c:pt idx="362">
                  <c:v>7.1096800000000002E-3</c:v>
                </c:pt>
                <c:pt idx="363" formatCode="General">
                  <c:v>7.1293199999999998E-3</c:v>
                </c:pt>
                <c:pt idx="364">
                  <c:v>7.1489600000000002E-3</c:v>
                </c:pt>
                <c:pt idx="365">
                  <c:v>7.1685999999999998E-3</c:v>
                </c:pt>
                <c:pt idx="366" formatCode="General">
                  <c:v>7.1882400000000003E-3</c:v>
                </c:pt>
                <c:pt idx="367">
                  <c:v>7.2078799999999998E-3</c:v>
                </c:pt>
                <c:pt idx="368">
                  <c:v>7.2275200000000003E-3</c:v>
                </c:pt>
                <c:pt idx="369" formatCode="General">
                  <c:v>7.2471599999999999E-3</c:v>
                </c:pt>
                <c:pt idx="370">
                  <c:v>7.2668000000000003E-3</c:v>
                </c:pt>
                <c:pt idx="371">
                  <c:v>7.2864399999999999E-3</c:v>
                </c:pt>
                <c:pt idx="372" formatCode="General">
                  <c:v>7.3060800000000004E-3</c:v>
                </c:pt>
                <c:pt idx="373">
                  <c:v>7.32572E-3</c:v>
                </c:pt>
                <c:pt idx="374">
                  <c:v>7.3453600000000004E-3</c:v>
                </c:pt>
                <c:pt idx="375" formatCode="General">
                  <c:v>7.365E-3</c:v>
                </c:pt>
                <c:pt idx="376">
                  <c:v>7.3846399999999996E-3</c:v>
                </c:pt>
                <c:pt idx="377">
                  <c:v>7.4042800000000001E-3</c:v>
                </c:pt>
                <c:pt idx="378" formatCode="General">
                  <c:v>7.4239199999999997E-3</c:v>
                </c:pt>
                <c:pt idx="379">
                  <c:v>7.4435600000000001E-3</c:v>
                </c:pt>
                <c:pt idx="380">
                  <c:v>7.4631999999999997E-3</c:v>
                </c:pt>
                <c:pt idx="381" formatCode="General">
                  <c:v>7.4828400000000002E-3</c:v>
                </c:pt>
                <c:pt idx="382">
                  <c:v>7.5024799999999997E-3</c:v>
                </c:pt>
                <c:pt idx="383">
                  <c:v>7.5221200000000002E-3</c:v>
                </c:pt>
                <c:pt idx="384" formatCode="General">
                  <c:v>7.5417599999999998E-3</c:v>
                </c:pt>
                <c:pt idx="385">
                  <c:v>7.5614000000000002E-3</c:v>
                </c:pt>
                <c:pt idx="386">
                  <c:v>7.5810399999999998E-3</c:v>
                </c:pt>
                <c:pt idx="387" formatCode="General">
                  <c:v>7.6006800000000003E-3</c:v>
                </c:pt>
                <c:pt idx="388">
                  <c:v>7.6203199999999999E-3</c:v>
                </c:pt>
                <c:pt idx="389">
                  <c:v>7.6399600000000003E-3</c:v>
                </c:pt>
                <c:pt idx="390" formatCode="General">
                  <c:v>7.6595999999999999E-3</c:v>
                </c:pt>
                <c:pt idx="391">
                  <c:v>7.6792400000000004E-3</c:v>
                </c:pt>
                <c:pt idx="392">
                  <c:v>7.69888E-3</c:v>
                </c:pt>
                <c:pt idx="393" formatCode="General">
                  <c:v>7.7185200000000004E-3</c:v>
                </c:pt>
                <c:pt idx="394">
                  <c:v>7.73816E-3</c:v>
                </c:pt>
                <c:pt idx="395">
                  <c:v>7.7577999999999996E-3</c:v>
                </c:pt>
                <c:pt idx="396" formatCode="General">
                  <c:v>7.77744E-3</c:v>
                </c:pt>
                <c:pt idx="397">
                  <c:v>7.7970799999999996E-3</c:v>
                </c:pt>
                <c:pt idx="398">
                  <c:v>7.8167199999999992E-3</c:v>
                </c:pt>
                <c:pt idx="399" formatCode="General">
                  <c:v>7.8363600000000005E-3</c:v>
                </c:pt>
                <c:pt idx="400">
                  <c:v>7.8560000000000001E-3</c:v>
                </c:pt>
                <c:pt idx="401">
                  <c:v>7.8756399999999997E-3</c:v>
                </c:pt>
                <c:pt idx="402" formatCode="General">
                  <c:v>7.8952799999999993E-3</c:v>
                </c:pt>
                <c:pt idx="403">
                  <c:v>7.9149200000000006E-3</c:v>
                </c:pt>
                <c:pt idx="404">
                  <c:v>7.9345600000000002E-3</c:v>
                </c:pt>
                <c:pt idx="405" formatCode="General">
                  <c:v>7.9541999999999998E-3</c:v>
                </c:pt>
                <c:pt idx="406">
                  <c:v>7.9738399999999994E-3</c:v>
                </c:pt>
                <c:pt idx="407">
                  <c:v>7.9934800000000007E-3</c:v>
                </c:pt>
                <c:pt idx="408" formatCode="General">
                  <c:v>8.0131200000000003E-3</c:v>
                </c:pt>
                <c:pt idx="409">
                  <c:v>8.0327599999999999E-3</c:v>
                </c:pt>
                <c:pt idx="410">
                  <c:v>8.0523999999999995E-3</c:v>
                </c:pt>
                <c:pt idx="411" formatCode="General">
                  <c:v>8.0720400000000008E-3</c:v>
                </c:pt>
                <c:pt idx="412">
                  <c:v>8.0916800000000004E-3</c:v>
                </c:pt>
                <c:pt idx="413">
                  <c:v>8.11132E-3</c:v>
                </c:pt>
                <c:pt idx="414" formatCode="General">
                  <c:v>8.1309599999999996E-3</c:v>
                </c:pt>
                <c:pt idx="415">
                  <c:v>8.1505999999999992E-3</c:v>
                </c:pt>
                <c:pt idx="416">
                  <c:v>8.1702400000000005E-3</c:v>
                </c:pt>
                <c:pt idx="417" formatCode="General">
                  <c:v>8.1898800000000001E-3</c:v>
                </c:pt>
                <c:pt idx="418">
                  <c:v>8.2095199999999997E-3</c:v>
                </c:pt>
                <c:pt idx="419">
                  <c:v>8.2291599999999993E-3</c:v>
                </c:pt>
                <c:pt idx="420" formatCode="General">
                  <c:v>8.2488000000000006E-3</c:v>
                </c:pt>
                <c:pt idx="421">
                  <c:v>8.2684400000000002E-3</c:v>
                </c:pt>
                <c:pt idx="422">
                  <c:v>8.2880799999999998E-3</c:v>
                </c:pt>
                <c:pt idx="423" formatCode="General">
                  <c:v>8.3077199999999993E-3</c:v>
                </c:pt>
                <c:pt idx="424">
                  <c:v>8.3273600000000007E-3</c:v>
                </c:pt>
                <c:pt idx="425">
                  <c:v>8.3470000000000003E-3</c:v>
                </c:pt>
                <c:pt idx="426" formatCode="General">
                  <c:v>8.3666399999999998E-3</c:v>
                </c:pt>
                <c:pt idx="427">
                  <c:v>8.3862799999999994E-3</c:v>
                </c:pt>
                <c:pt idx="428">
                  <c:v>8.4059200000000008E-3</c:v>
                </c:pt>
                <c:pt idx="429" formatCode="General">
                  <c:v>8.4255600000000003E-3</c:v>
                </c:pt>
                <c:pt idx="430">
                  <c:v>8.4451999999999999E-3</c:v>
                </c:pt>
                <c:pt idx="431">
                  <c:v>8.4648399999999995E-3</c:v>
                </c:pt>
                <c:pt idx="432" formatCode="General">
                  <c:v>8.4844800000000008E-3</c:v>
                </c:pt>
                <c:pt idx="433">
                  <c:v>8.5041200000000004E-3</c:v>
                </c:pt>
                <c:pt idx="434">
                  <c:v>8.52376E-3</c:v>
                </c:pt>
                <c:pt idx="435" formatCode="General">
                  <c:v>8.5433999999999996E-3</c:v>
                </c:pt>
                <c:pt idx="436">
                  <c:v>8.5630399999999992E-3</c:v>
                </c:pt>
                <c:pt idx="437">
                  <c:v>8.5826800000000005E-3</c:v>
                </c:pt>
                <c:pt idx="438" formatCode="General">
                  <c:v>8.6023200000000001E-3</c:v>
                </c:pt>
                <c:pt idx="439">
                  <c:v>8.6219599999999997E-3</c:v>
                </c:pt>
                <c:pt idx="440">
                  <c:v>8.6415999999999993E-3</c:v>
                </c:pt>
                <c:pt idx="441" formatCode="General">
                  <c:v>8.6612400000000006E-3</c:v>
                </c:pt>
                <c:pt idx="442">
                  <c:v>8.6808800000000002E-3</c:v>
                </c:pt>
                <c:pt idx="443">
                  <c:v>8.7005199999999998E-3</c:v>
                </c:pt>
                <c:pt idx="444" formatCode="General">
                  <c:v>8.7201599999999994E-3</c:v>
                </c:pt>
                <c:pt idx="445">
                  <c:v>8.7398000000000007E-3</c:v>
                </c:pt>
                <c:pt idx="446">
                  <c:v>8.7594400000000003E-3</c:v>
                </c:pt>
                <c:pt idx="447" formatCode="General">
                  <c:v>8.7790799999999999E-3</c:v>
                </c:pt>
                <c:pt idx="448">
                  <c:v>8.7987199999999995E-3</c:v>
                </c:pt>
                <c:pt idx="449">
                  <c:v>8.8183600000000008E-3</c:v>
                </c:pt>
                <c:pt idx="450" formatCode="General">
                  <c:v>8.8380000000000004E-3</c:v>
                </c:pt>
                <c:pt idx="451">
                  <c:v>8.85764E-3</c:v>
                </c:pt>
                <c:pt idx="452">
                  <c:v>8.8772799999999995E-3</c:v>
                </c:pt>
                <c:pt idx="453" formatCode="General">
                  <c:v>8.8969199999999991E-3</c:v>
                </c:pt>
                <c:pt idx="454">
                  <c:v>8.9165600000000005E-3</c:v>
                </c:pt>
                <c:pt idx="455">
                  <c:v>8.9362E-3</c:v>
                </c:pt>
                <c:pt idx="456" formatCode="General">
                  <c:v>8.9558399999999996E-3</c:v>
                </c:pt>
                <c:pt idx="457">
                  <c:v>8.9754799999999992E-3</c:v>
                </c:pt>
                <c:pt idx="458">
                  <c:v>8.9951200000000005E-3</c:v>
                </c:pt>
                <c:pt idx="459" formatCode="General">
                  <c:v>9.0147600000000001E-3</c:v>
                </c:pt>
                <c:pt idx="460">
                  <c:v>9.0343999999999997E-3</c:v>
                </c:pt>
                <c:pt idx="461">
                  <c:v>9.0540399999999993E-3</c:v>
                </c:pt>
                <c:pt idx="462" formatCode="General">
                  <c:v>9.0736800000000006E-3</c:v>
                </c:pt>
                <c:pt idx="463">
                  <c:v>9.0933200000000002E-3</c:v>
                </c:pt>
                <c:pt idx="464">
                  <c:v>9.1129599999999998E-3</c:v>
                </c:pt>
                <c:pt idx="465" formatCode="General">
                  <c:v>9.1325999999999994E-3</c:v>
                </c:pt>
                <c:pt idx="466">
                  <c:v>9.1522400000000007E-3</c:v>
                </c:pt>
                <c:pt idx="467">
                  <c:v>9.1718800000000003E-3</c:v>
                </c:pt>
                <c:pt idx="468" formatCode="General">
                  <c:v>9.1915199999999999E-3</c:v>
                </c:pt>
                <c:pt idx="469">
                  <c:v>9.2111599999999995E-3</c:v>
                </c:pt>
                <c:pt idx="470">
                  <c:v>9.2308000000000008E-3</c:v>
                </c:pt>
                <c:pt idx="471" formatCode="General">
                  <c:v>9.2504400000000004E-3</c:v>
                </c:pt>
                <c:pt idx="472">
                  <c:v>9.27008E-3</c:v>
                </c:pt>
                <c:pt idx="473">
                  <c:v>9.2897199999999996E-3</c:v>
                </c:pt>
                <c:pt idx="474" formatCode="General">
                  <c:v>9.3093599999999992E-3</c:v>
                </c:pt>
                <c:pt idx="475">
                  <c:v>9.3290000000000005E-3</c:v>
                </c:pt>
                <c:pt idx="476">
                  <c:v>9.3486400000000001E-3</c:v>
                </c:pt>
                <c:pt idx="477" formatCode="General">
                  <c:v>9.3682799999999997E-3</c:v>
                </c:pt>
                <c:pt idx="478">
                  <c:v>9.3879199999999993E-3</c:v>
                </c:pt>
                <c:pt idx="479">
                  <c:v>9.4075600000000006E-3</c:v>
                </c:pt>
                <c:pt idx="480" formatCode="General">
                  <c:v>9.4272000000000002E-3</c:v>
                </c:pt>
                <c:pt idx="481">
                  <c:v>9.4468399999999998E-3</c:v>
                </c:pt>
                <c:pt idx="482">
                  <c:v>9.4664799999999993E-3</c:v>
                </c:pt>
                <c:pt idx="483" formatCode="General">
                  <c:v>9.4861200000000007E-3</c:v>
                </c:pt>
                <c:pt idx="484">
                  <c:v>9.5057600000000003E-3</c:v>
                </c:pt>
                <c:pt idx="485">
                  <c:v>9.5253999999999998E-3</c:v>
                </c:pt>
                <c:pt idx="486" formatCode="General">
                  <c:v>9.5450399999999994E-3</c:v>
                </c:pt>
                <c:pt idx="487">
                  <c:v>9.5646800000000008E-3</c:v>
                </c:pt>
                <c:pt idx="488">
                  <c:v>9.5843200000000003E-3</c:v>
                </c:pt>
                <c:pt idx="489" formatCode="General">
                  <c:v>9.6039599999999999E-3</c:v>
                </c:pt>
                <c:pt idx="490">
                  <c:v>9.6235999999999995E-3</c:v>
                </c:pt>
                <c:pt idx="491">
                  <c:v>9.6432400000000008E-3</c:v>
                </c:pt>
                <c:pt idx="492" formatCode="General">
                  <c:v>9.6628800000000004E-3</c:v>
                </c:pt>
                <c:pt idx="493">
                  <c:v>9.68252E-3</c:v>
                </c:pt>
                <c:pt idx="494">
                  <c:v>9.7021599999999996E-3</c:v>
                </c:pt>
                <c:pt idx="495" formatCode="General">
                  <c:v>9.7217999999999992E-3</c:v>
                </c:pt>
                <c:pt idx="496">
                  <c:v>9.7414400000000005E-3</c:v>
                </c:pt>
                <c:pt idx="497">
                  <c:v>9.7610800000000001E-3</c:v>
                </c:pt>
                <c:pt idx="498" formatCode="General">
                  <c:v>9.7807199999999997E-3</c:v>
                </c:pt>
                <c:pt idx="499">
                  <c:v>9.8003599999999993E-3</c:v>
                </c:pt>
                <c:pt idx="500">
                  <c:v>9.8200000000000006E-3</c:v>
                </c:pt>
                <c:pt idx="501" formatCode="General">
                  <c:v>9.8396400000000002E-3</c:v>
                </c:pt>
                <c:pt idx="502">
                  <c:v>9.8592799999999998E-3</c:v>
                </c:pt>
                <c:pt idx="503">
                  <c:v>9.8789199999999994E-3</c:v>
                </c:pt>
                <c:pt idx="504" formatCode="General">
                  <c:v>9.8985600000000007E-3</c:v>
                </c:pt>
                <c:pt idx="505">
                  <c:v>9.9182000000000003E-3</c:v>
                </c:pt>
                <c:pt idx="506">
                  <c:v>9.9378399999999999E-3</c:v>
                </c:pt>
                <c:pt idx="507" formatCode="General">
                  <c:v>9.9574799999999995E-3</c:v>
                </c:pt>
                <c:pt idx="508">
                  <c:v>9.9771200000000008E-3</c:v>
                </c:pt>
                <c:pt idx="509">
                  <c:v>9.9967600000000004E-3</c:v>
                </c:pt>
                <c:pt idx="510" formatCode="General">
                  <c:v>1.00164E-2</c:v>
                </c:pt>
                <c:pt idx="511">
                  <c:v>1.003604E-2</c:v>
                </c:pt>
              </c:numCache>
            </c:numRef>
          </c:xVal>
          <c:yVal>
            <c:numRef>
              <c:f>Sheet1!$HL$522:$HL$1033</c:f>
              <c:numCache>
                <c:formatCode>General</c:formatCode>
                <c:ptCount val="512"/>
                <c:pt idx="0">
                  <c:v>32782.6</c:v>
                </c:pt>
                <c:pt idx="1">
                  <c:v>32782.199999999997</c:v>
                </c:pt>
                <c:pt idx="2">
                  <c:v>32782.699999999997</c:v>
                </c:pt>
                <c:pt idx="3">
                  <c:v>32782.300000000003</c:v>
                </c:pt>
                <c:pt idx="4">
                  <c:v>32781.599999999999</c:v>
                </c:pt>
                <c:pt idx="5">
                  <c:v>32782.300000000003</c:v>
                </c:pt>
                <c:pt idx="6">
                  <c:v>32782.199999999997</c:v>
                </c:pt>
                <c:pt idx="7">
                  <c:v>32782.1</c:v>
                </c:pt>
                <c:pt idx="8">
                  <c:v>32782.6</c:v>
                </c:pt>
                <c:pt idx="9">
                  <c:v>32782.5</c:v>
                </c:pt>
                <c:pt idx="10">
                  <c:v>32782.199999999997</c:v>
                </c:pt>
                <c:pt idx="11">
                  <c:v>32782.1</c:v>
                </c:pt>
                <c:pt idx="12">
                  <c:v>32782.199999999997</c:v>
                </c:pt>
                <c:pt idx="13">
                  <c:v>32782.199999999997</c:v>
                </c:pt>
                <c:pt idx="14">
                  <c:v>32782.800000000003</c:v>
                </c:pt>
                <c:pt idx="15">
                  <c:v>32782.1</c:v>
                </c:pt>
                <c:pt idx="16">
                  <c:v>32782.5</c:v>
                </c:pt>
                <c:pt idx="17">
                  <c:v>32782.400000000001</c:v>
                </c:pt>
                <c:pt idx="18">
                  <c:v>32782</c:v>
                </c:pt>
                <c:pt idx="19">
                  <c:v>32782.300000000003</c:v>
                </c:pt>
                <c:pt idx="20">
                  <c:v>32781.800000000003</c:v>
                </c:pt>
                <c:pt idx="21">
                  <c:v>32782.5</c:v>
                </c:pt>
                <c:pt idx="22">
                  <c:v>32782.6</c:v>
                </c:pt>
                <c:pt idx="23">
                  <c:v>32782</c:v>
                </c:pt>
                <c:pt idx="24">
                  <c:v>32782.1</c:v>
                </c:pt>
                <c:pt idx="25">
                  <c:v>32782.400000000001</c:v>
                </c:pt>
                <c:pt idx="26">
                  <c:v>32782.199999999997</c:v>
                </c:pt>
                <c:pt idx="27">
                  <c:v>32782.199999999997</c:v>
                </c:pt>
                <c:pt idx="28">
                  <c:v>32782.199999999997</c:v>
                </c:pt>
                <c:pt idx="29">
                  <c:v>32782.400000000001</c:v>
                </c:pt>
                <c:pt idx="30">
                  <c:v>32782.199999999997</c:v>
                </c:pt>
                <c:pt idx="31">
                  <c:v>32781.800000000003</c:v>
                </c:pt>
                <c:pt idx="32">
                  <c:v>32781.9</c:v>
                </c:pt>
                <c:pt idx="33">
                  <c:v>32782.199999999997</c:v>
                </c:pt>
                <c:pt idx="34">
                  <c:v>32782.400000000001</c:v>
                </c:pt>
                <c:pt idx="35">
                  <c:v>32782.199999999997</c:v>
                </c:pt>
                <c:pt idx="36">
                  <c:v>32782.800000000003</c:v>
                </c:pt>
                <c:pt idx="37">
                  <c:v>32782.5</c:v>
                </c:pt>
                <c:pt idx="38">
                  <c:v>32782.300000000003</c:v>
                </c:pt>
                <c:pt idx="39">
                  <c:v>32782.699999999997</c:v>
                </c:pt>
                <c:pt idx="40">
                  <c:v>32781.9</c:v>
                </c:pt>
                <c:pt idx="41">
                  <c:v>32782.400000000001</c:v>
                </c:pt>
                <c:pt idx="42">
                  <c:v>32782.400000000001</c:v>
                </c:pt>
                <c:pt idx="43">
                  <c:v>32782.199999999997</c:v>
                </c:pt>
                <c:pt idx="44">
                  <c:v>32782.699999999997</c:v>
                </c:pt>
                <c:pt idx="45">
                  <c:v>32782.400000000001</c:v>
                </c:pt>
                <c:pt idx="46">
                  <c:v>32782.699999999997</c:v>
                </c:pt>
                <c:pt idx="47">
                  <c:v>32782.199999999997</c:v>
                </c:pt>
                <c:pt idx="48">
                  <c:v>32781.800000000003</c:v>
                </c:pt>
                <c:pt idx="49">
                  <c:v>32782.400000000001</c:v>
                </c:pt>
                <c:pt idx="50">
                  <c:v>32782.199999999997</c:v>
                </c:pt>
                <c:pt idx="51">
                  <c:v>32781.9</c:v>
                </c:pt>
                <c:pt idx="52">
                  <c:v>32782.5</c:v>
                </c:pt>
                <c:pt idx="53">
                  <c:v>32782.5</c:v>
                </c:pt>
                <c:pt idx="54">
                  <c:v>32782.300000000003</c:v>
                </c:pt>
                <c:pt idx="55">
                  <c:v>32782.199999999997</c:v>
                </c:pt>
                <c:pt idx="56">
                  <c:v>32782.400000000001</c:v>
                </c:pt>
                <c:pt idx="57">
                  <c:v>32782.1</c:v>
                </c:pt>
                <c:pt idx="58">
                  <c:v>32782.5</c:v>
                </c:pt>
                <c:pt idx="59">
                  <c:v>32782.1</c:v>
                </c:pt>
                <c:pt idx="60">
                  <c:v>32782.199999999997</c:v>
                </c:pt>
                <c:pt idx="61">
                  <c:v>32782.5</c:v>
                </c:pt>
                <c:pt idx="62">
                  <c:v>32782.300000000003</c:v>
                </c:pt>
                <c:pt idx="63">
                  <c:v>32782.300000000003</c:v>
                </c:pt>
                <c:pt idx="64">
                  <c:v>32782.400000000001</c:v>
                </c:pt>
                <c:pt idx="65">
                  <c:v>32782.400000000001</c:v>
                </c:pt>
                <c:pt idx="66">
                  <c:v>32782.300000000003</c:v>
                </c:pt>
                <c:pt idx="67">
                  <c:v>32782.400000000001</c:v>
                </c:pt>
                <c:pt idx="68">
                  <c:v>32782.199999999997</c:v>
                </c:pt>
                <c:pt idx="69">
                  <c:v>32782.800000000003</c:v>
                </c:pt>
                <c:pt idx="70">
                  <c:v>32782.400000000001</c:v>
                </c:pt>
                <c:pt idx="71">
                  <c:v>32782.199999999997</c:v>
                </c:pt>
                <c:pt idx="72">
                  <c:v>32782.6</c:v>
                </c:pt>
                <c:pt idx="73">
                  <c:v>32782.400000000001</c:v>
                </c:pt>
                <c:pt idx="74">
                  <c:v>32782.1</c:v>
                </c:pt>
                <c:pt idx="75">
                  <c:v>32782.1</c:v>
                </c:pt>
                <c:pt idx="76">
                  <c:v>32782.400000000001</c:v>
                </c:pt>
                <c:pt idx="77">
                  <c:v>32782.6</c:v>
                </c:pt>
                <c:pt idx="78">
                  <c:v>32782.300000000003</c:v>
                </c:pt>
                <c:pt idx="79">
                  <c:v>32782.300000000003</c:v>
                </c:pt>
                <c:pt idx="80">
                  <c:v>32782.400000000001</c:v>
                </c:pt>
                <c:pt idx="81">
                  <c:v>32782.199999999997</c:v>
                </c:pt>
                <c:pt idx="82">
                  <c:v>32782.300000000003</c:v>
                </c:pt>
                <c:pt idx="83">
                  <c:v>32782.400000000001</c:v>
                </c:pt>
                <c:pt idx="84">
                  <c:v>32782.5</c:v>
                </c:pt>
                <c:pt idx="85">
                  <c:v>32782.400000000001</c:v>
                </c:pt>
                <c:pt idx="86">
                  <c:v>32781.699999999997</c:v>
                </c:pt>
                <c:pt idx="87">
                  <c:v>32782.5</c:v>
                </c:pt>
                <c:pt idx="88">
                  <c:v>32782.400000000001</c:v>
                </c:pt>
                <c:pt idx="89">
                  <c:v>32782.300000000003</c:v>
                </c:pt>
                <c:pt idx="90">
                  <c:v>32782.400000000001</c:v>
                </c:pt>
                <c:pt idx="91">
                  <c:v>32782</c:v>
                </c:pt>
                <c:pt idx="92">
                  <c:v>32782.1</c:v>
                </c:pt>
                <c:pt idx="93">
                  <c:v>32782.5</c:v>
                </c:pt>
                <c:pt idx="94">
                  <c:v>32782.199999999997</c:v>
                </c:pt>
                <c:pt idx="95">
                  <c:v>32782.400000000001</c:v>
                </c:pt>
                <c:pt idx="96">
                  <c:v>32782.6</c:v>
                </c:pt>
                <c:pt idx="97">
                  <c:v>32782.300000000003</c:v>
                </c:pt>
                <c:pt idx="98">
                  <c:v>32782.300000000003</c:v>
                </c:pt>
                <c:pt idx="99">
                  <c:v>32782.5</c:v>
                </c:pt>
                <c:pt idx="100">
                  <c:v>32782.5</c:v>
                </c:pt>
                <c:pt idx="101">
                  <c:v>32782.5</c:v>
                </c:pt>
                <c:pt idx="102">
                  <c:v>32782.199999999997</c:v>
                </c:pt>
                <c:pt idx="103">
                  <c:v>32782.1</c:v>
                </c:pt>
                <c:pt idx="104">
                  <c:v>32782.6</c:v>
                </c:pt>
                <c:pt idx="105">
                  <c:v>32782</c:v>
                </c:pt>
                <c:pt idx="106">
                  <c:v>32782.199999999997</c:v>
                </c:pt>
                <c:pt idx="107">
                  <c:v>32782.400000000001</c:v>
                </c:pt>
                <c:pt idx="108">
                  <c:v>32782.1</c:v>
                </c:pt>
                <c:pt idx="109">
                  <c:v>32782.300000000003</c:v>
                </c:pt>
                <c:pt idx="110">
                  <c:v>32782.699999999997</c:v>
                </c:pt>
                <c:pt idx="111">
                  <c:v>32782.699999999997</c:v>
                </c:pt>
                <c:pt idx="112">
                  <c:v>32782.199999999997</c:v>
                </c:pt>
                <c:pt idx="113">
                  <c:v>32782.1</c:v>
                </c:pt>
                <c:pt idx="114">
                  <c:v>32782.300000000003</c:v>
                </c:pt>
                <c:pt idx="115">
                  <c:v>32782.1</c:v>
                </c:pt>
                <c:pt idx="116">
                  <c:v>32782.400000000001</c:v>
                </c:pt>
                <c:pt idx="117">
                  <c:v>32782.199999999997</c:v>
                </c:pt>
                <c:pt idx="118">
                  <c:v>32782.300000000003</c:v>
                </c:pt>
                <c:pt idx="119">
                  <c:v>32782.699999999997</c:v>
                </c:pt>
                <c:pt idx="120">
                  <c:v>32782.1</c:v>
                </c:pt>
                <c:pt idx="121">
                  <c:v>32782.199999999997</c:v>
                </c:pt>
                <c:pt idx="122">
                  <c:v>32782.6</c:v>
                </c:pt>
                <c:pt idx="123">
                  <c:v>32781.9</c:v>
                </c:pt>
                <c:pt idx="124">
                  <c:v>32781.699999999997</c:v>
                </c:pt>
                <c:pt idx="125">
                  <c:v>32782.300000000003</c:v>
                </c:pt>
                <c:pt idx="126">
                  <c:v>32782.300000000003</c:v>
                </c:pt>
                <c:pt idx="127">
                  <c:v>32782.300000000003</c:v>
                </c:pt>
                <c:pt idx="128">
                  <c:v>32782.5</c:v>
                </c:pt>
                <c:pt idx="129">
                  <c:v>32782.5</c:v>
                </c:pt>
                <c:pt idx="130">
                  <c:v>32782.6</c:v>
                </c:pt>
                <c:pt idx="131">
                  <c:v>32782.300000000003</c:v>
                </c:pt>
                <c:pt idx="132">
                  <c:v>32782.199999999997</c:v>
                </c:pt>
                <c:pt idx="133">
                  <c:v>32782.6</c:v>
                </c:pt>
                <c:pt idx="134">
                  <c:v>32782.400000000001</c:v>
                </c:pt>
                <c:pt idx="135">
                  <c:v>32782.5</c:v>
                </c:pt>
                <c:pt idx="136">
                  <c:v>32782.400000000001</c:v>
                </c:pt>
                <c:pt idx="137">
                  <c:v>32781.800000000003</c:v>
                </c:pt>
                <c:pt idx="138">
                  <c:v>32781.9</c:v>
                </c:pt>
                <c:pt idx="139">
                  <c:v>32782.400000000001</c:v>
                </c:pt>
                <c:pt idx="140">
                  <c:v>32782.300000000003</c:v>
                </c:pt>
                <c:pt idx="141">
                  <c:v>32782.6</c:v>
                </c:pt>
                <c:pt idx="142">
                  <c:v>32782.400000000001</c:v>
                </c:pt>
                <c:pt idx="143">
                  <c:v>32782.300000000003</c:v>
                </c:pt>
                <c:pt idx="144">
                  <c:v>32782.400000000001</c:v>
                </c:pt>
                <c:pt idx="145">
                  <c:v>32782.699999999997</c:v>
                </c:pt>
                <c:pt idx="146">
                  <c:v>32782.400000000001</c:v>
                </c:pt>
                <c:pt idx="147">
                  <c:v>32781.9</c:v>
                </c:pt>
                <c:pt idx="148">
                  <c:v>32782.5</c:v>
                </c:pt>
                <c:pt idx="149">
                  <c:v>32782.1</c:v>
                </c:pt>
                <c:pt idx="150">
                  <c:v>32782.6</c:v>
                </c:pt>
                <c:pt idx="151">
                  <c:v>32782.6</c:v>
                </c:pt>
                <c:pt idx="152">
                  <c:v>32781.9</c:v>
                </c:pt>
                <c:pt idx="153">
                  <c:v>32782.400000000001</c:v>
                </c:pt>
                <c:pt idx="154">
                  <c:v>32782.400000000001</c:v>
                </c:pt>
                <c:pt idx="155">
                  <c:v>32782.199999999997</c:v>
                </c:pt>
                <c:pt idx="156">
                  <c:v>32782</c:v>
                </c:pt>
                <c:pt idx="157">
                  <c:v>32782.400000000001</c:v>
                </c:pt>
                <c:pt idx="158">
                  <c:v>32782.1</c:v>
                </c:pt>
                <c:pt idx="159">
                  <c:v>32782.6</c:v>
                </c:pt>
                <c:pt idx="160">
                  <c:v>32782.6</c:v>
                </c:pt>
                <c:pt idx="161">
                  <c:v>32782.300000000003</c:v>
                </c:pt>
                <c:pt idx="162">
                  <c:v>32782.5</c:v>
                </c:pt>
                <c:pt idx="163">
                  <c:v>32782.5</c:v>
                </c:pt>
                <c:pt idx="164">
                  <c:v>32782.300000000003</c:v>
                </c:pt>
                <c:pt idx="165">
                  <c:v>32782.400000000001</c:v>
                </c:pt>
                <c:pt idx="166">
                  <c:v>32782.199999999997</c:v>
                </c:pt>
                <c:pt idx="167">
                  <c:v>32782.400000000001</c:v>
                </c:pt>
                <c:pt idx="168">
                  <c:v>32782.300000000003</c:v>
                </c:pt>
                <c:pt idx="169">
                  <c:v>32782</c:v>
                </c:pt>
                <c:pt idx="170">
                  <c:v>32782.400000000001</c:v>
                </c:pt>
                <c:pt idx="171">
                  <c:v>32782.400000000001</c:v>
                </c:pt>
                <c:pt idx="172">
                  <c:v>32782.300000000003</c:v>
                </c:pt>
                <c:pt idx="173">
                  <c:v>32782.6</c:v>
                </c:pt>
                <c:pt idx="174">
                  <c:v>32782.1</c:v>
                </c:pt>
                <c:pt idx="175">
                  <c:v>32782.1</c:v>
                </c:pt>
                <c:pt idx="176">
                  <c:v>32782.6</c:v>
                </c:pt>
                <c:pt idx="177">
                  <c:v>32781.9</c:v>
                </c:pt>
                <c:pt idx="178">
                  <c:v>32781.699999999997</c:v>
                </c:pt>
                <c:pt idx="179">
                  <c:v>32782.9</c:v>
                </c:pt>
                <c:pt idx="180">
                  <c:v>32782.5</c:v>
                </c:pt>
                <c:pt idx="181">
                  <c:v>32782</c:v>
                </c:pt>
                <c:pt idx="182">
                  <c:v>32782.6</c:v>
                </c:pt>
                <c:pt idx="183">
                  <c:v>32782.199999999997</c:v>
                </c:pt>
                <c:pt idx="184">
                  <c:v>32782.1</c:v>
                </c:pt>
                <c:pt idx="185">
                  <c:v>32782.5</c:v>
                </c:pt>
                <c:pt idx="186">
                  <c:v>32782</c:v>
                </c:pt>
                <c:pt idx="187">
                  <c:v>32782.199999999997</c:v>
                </c:pt>
                <c:pt idx="188">
                  <c:v>32782.6</c:v>
                </c:pt>
                <c:pt idx="189">
                  <c:v>32782.1</c:v>
                </c:pt>
                <c:pt idx="190">
                  <c:v>32782.300000000003</c:v>
                </c:pt>
                <c:pt idx="191">
                  <c:v>32782.1</c:v>
                </c:pt>
                <c:pt idx="192">
                  <c:v>32782.199999999997</c:v>
                </c:pt>
                <c:pt idx="193">
                  <c:v>32782.300000000003</c:v>
                </c:pt>
                <c:pt idx="194">
                  <c:v>32782.400000000001</c:v>
                </c:pt>
                <c:pt idx="195">
                  <c:v>32782.300000000003</c:v>
                </c:pt>
                <c:pt idx="196">
                  <c:v>32782.400000000001</c:v>
                </c:pt>
                <c:pt idx="197">
                  <c:v>32782.1</c:v>
                </c:pt>
                <c:pt idx="198">
                  <c:v>32782.1</c:v>
                </c:pt>
                <c:pt idx="199">
                  <c:v>32782.199999999997</c:v>
                </c:pt>
                <c:pt idx="200">
                  <c:v>32782.300000000003</c:v>
                </c:pt>
                <c:pt idx="201">
                  <c:v>32781.9</c:v>
                </c:pt>
                <c:pt idx="202">
                  <c:v>32782.400000000001</c:v>
                </c:pt>
                <c:pt idx="203">
                  <c:v>32782.300000000003</c:v>
                </c:pt>
                <c:pt idx="204">
                  <c:v>32782.1</c:v>
                </c:pt>
                <c:pt idx="205">
                  <c:v>32782.400000000001</c:v>
                </c:pt>
                <c:pt idx="206">
                  <c:v>32782.5</c:v>
                </c:pt>
                <c:pt idx="207">
                  <c:v>32782.5</c:v>
                </c:pt>
                <c:pt idx="208">
                  <c:v>32782.300000000003</c:v>
                </c:pt>
                <c:pt idx="209">
                  <c:v>32782.400000000001</c:v>
                </c:pt>
                <c:pt idx="210">
                  <c:v>32782.6</c:v>
                </c:pt>
                <c:pt idx="211">
                  <c:v>32782.699999999997</c:v>
                </c:pt>
                <c:pt idx="212">
                  <c:v>32782.1</c:v>
                </c:pt>
                <c:pt idx="213">
                  <c:v>32782.699999999997</c:v>
                </c:pt>
                <c:pt idx="214">
                  <c:v>32782.5</c:v>
                </c:pt>
                <c:pt idx="215">
                  <c:v>32782.5</c:v>
                </c:pt>
                <c:pt idx="216">
                  <c:v>32782.199999999997</c:v>
                </c:pt>
                <c:pt idx="217">
                  <c:v>32782.199999999997</c:v>
                </c:pt>
                <c:pt idx="218">
                  <c:v>32782.5</c:v>
                </c:pt>
                <c:pt idx="219">
                  <c:v>32782.400000000001</c:v>
                </c:pt>
                <c:pt idx="220">
                  <c:v>32782.5</c:v>
                </c:pt>
                <c:pt idx="221">
                  <c:v>32782</c:v>
                </c:pt>
                <c:pt idx="222">
                  <c:v>32782.400000000001</c:v>
                </c:pt>
                <c:pt idx="223">
                  <c:v>32782.699999999997</c:v>
                </c:pt>
                <c:pt idx="224">
                  <c:v>32782.199999999997</c:v>
                </c:pt>
                <c:pt idx="225">
                  <c:v>32782.300000000003</c:v>
                </c:pt>
                <c:pt idx="226">
                  <c:v>32782.300000000003</c:v>
                </c:pt>
                <c:pt idx="227">
                  <c:v>32782.1</c:v>
                </c:pt>
                <c:pt idx="228">
                  <c:v>32782.400000000001</c:v>
                </c:pt>
                <c:pt idx="229">
                  <c:v>32782.6</c:v>
                </c:pt>
                <c:pt idx="230">
                  <c:v>32781.800000000003</c:v>
                </c:pt>
                <c:pt idx="231">
                  <c:v>32782.300000000003</c:v>
                </c:pt>
                <c:pt idx="232">
                  <c:v>32781.800000000003</c:v>
                </c:pt>
                <c:pt idx="233">
                  <c:v>32782.6</c:v>
                </c:pt>
                <c:pt idx="234">
                  <c:v>32782.300000000003</c:v>
                </c:pt>
                <c:pt idx="235">
                  <c:v>32782.1</c:v>
                </c:pt>
                <c:pt idx="236">
                  <c:v>32782.699999999997</c:v>
                </c:pt>
                <c:pt idx="237">
                  <c:v>32782.300000000003</c:v>
                </c:pt>
                <c:pt idx="238">
                  <c:v>32782</c:v>
                </c:pt>
                <c:pt idx="239">
                  <c:v>32782.400000000001</c:v>
                </c:pt>
                <c:pt idx="240">
                  <c:v>32782.300000000003</c:v>
                </c:pt>
                <c:pt idx="241">
                  <c:v>32782</c:v>
                </c:pt>
                <c:pt idx="242">
                  <c:v>32782.6</c:v>
                </c:pt>
                <c:pt idx="243">
                  <c:v>32782.1</c:v>
                </c:pt>
                <c:pt idx="244">
                  <c:v>32782.1</c:v>
                </c:pt>
                <c:pt idx="245">
                  <c:v>32782.6</c:v>
                </c:pt>
                <c:pt idx="246">
                  <c:v>32782.1</c:v>
                </c:pt>
                <c:pt idx="247">
                  <c:v>32782.300000000003</c:v>
                </c:pt>
                <c:pt idx="248">
                  <c:v>32782.199999999997</c:v>
                </c:pt>
                <c:pt idx="249">
                  <c:v>32782.400000000001</c:v>
                </c:pt>
                <c:pt idx="250">
                  <c:v>32782.199999999997</c:v>
                </c:pt>
                <c:pt idx="251">
                  <c:v>32782.6</c:v>
                </c:pt>
                <c:pt idx="252">
                  <c:v>32782</c:v>
                </c:pt>
                <c:pt idx="253">
                  <c:v>32782.300000000003</c:v>
                </c:pt>
                <c:pt idx="254">
                  <c:v>32782.300000000003</c:v>
                </c:pt>
                <c:pt idx="255">
                  <c:v>32782.300000000003</c:v>
                </c:pt>
                <c:pt idx="256">
                  <c:v>32782.5</c:v>
                </c:pt>
                <c:pt idx="257">
                  <c:v>32782.300000000003</c:v>
                </c:pt>
                <c:pt idx="258">
                  <c:v>32781.9</c:v>
                </c:pt>
                <c:pt idx="259">
                  <c:v>32782.199999999997</c:v>
                </c:pt>
                <c:pt idx="260">
                  <c:v>32781.5</c:v>
                </c:pt>
                <c:pt idx="261">
                  <c:v>32782</c:v>
                </c:pt>
                <c:pt idx="262">
                  <c:v>32782.300000000003</c:v>
                </c:pt>
                <c:pt idx="263">
                  <c:v>32782.400000000001</c:v>
                </c:pt>
                <c:pt idx="264">
                  <c:v>32782.5</c:v>
                </c:pt>
                <c:pt idx="265">
                  <c:v>32782.400000000001</c:v>
                </c:pt>
                <c:pt idx="266">
                  <c:v>32782.300000000003</c:v>
                </c:pt>
                <c:pt idx="267">
                  <c:v>32782.300000000003</c:v>
                </c:pt>
                <c:pt idx="268">
                  <c:v>32782.699999999997</c:v>
                </c:pt>
                <c:pt idx="269">
                  <c:v>32782</c:v>
                </c:pt>
                <c:pt idx="270">
                  <c:v>32782.300000000003</c:v>
                </c:pt>
                <c:pt idx="271">
                  <c:v>32782.6</c:v>
                </c:pt>
                <c:pt idx="272">
                  <c:v>32782.5</c:v>
                </c:pt>
                <c:pt idx="273">
                  <c:v>32782.400000000001</c:v>
                </c:pt>
                <c:pt idx="274">
                  <c:v>32782.199999999997</c:v>
                </c:pt>
                <c:pt idx="275">
                  <c:v>32782.400000000001</c:v>
                </c:pt>
                <c:pt idx="276">
                  <c:v>32782.5</c:v>
                </c:pt>
                <c:pt idx="277">
                  <c:v>32782.6</c:v>
                </c:pt>
                <c:pt idx="278">
                  <c:v>32782.199999999997</c:v>
                </c:pt>
                <c:pt idx="279">
                  <c:v>32782.199999999997</c:v>
                </c:pt>
                <c:pt idx="280">
                  <c:v>32782.300000000003</c:v>
                </c:pt>
                <c:pt idx="281">
                  <c:v>32782.199999999997</c:v>
                </c:pt>
                <c:pt idx="282">
                  <c:v>32781.9</c:v>
                </c:pt>
                <c:pt idx="283">
                  <c:v>32782.199999999997</c:v>
                </c:pt>
                <c:pt idx="284">
                  <c:v>32782.300000000003</c:v>
                </c:pt>
                <c:pt idx="285">
                  <c:v>32782.6</c:v>
                </c:pt>
                <c:pt idx="286">
                  <c:v>32782.300000000003</c:v>
                </c:pt>
                <c:pt idx="287">
                  <c:v>32781.9</c:v>
                </c:pt>
                <c:pt idx="288">
                  <c:v>32782.1</c:v>
                </c:pt>
                <c:pt idx="289">
                  <c:v>32782.6</c:v>
                </c:pt>
                <c:pt idx="290">
                  <c:v>32782.6</c:v>
                </c:pt>
                <c:pt idx="291">
                  <c:v>32782.300000000003</c:v>
                </c:pt>
                <c:pt idx="292">
                  <c:v>32782.400000000001</c:v>
                </c:pt>
                <c:pt idx="293">
                  <c:v>32782.1</c:v>
                </c:pt>
                <c:pt idx="294">
                  <c:v>32782.5</c:v>
                </c:pt>
                <c:pt idx="295">
                  <c:v>32782.400000000001</c:v>
                </c:pt>
                <c:pt idx="296">
                  <c:v>32782.1</c:v>
                </c:pt>
                <c:pt idx="297">
                  <c:v>32782.199999999997</c:v>
                </c:pt>
                <c:pt idx="298">
                  <c:v>32782.400000000001</c:v>
                </c:pt>
                <c:pt idx="299">
                  <c:v>32782.5</c:v>
                </c:pt>
                <c:pt idx="300">
                  <c:v>32782.300000000003</c:v>
                </c:pt>
                <c:pt idx="301">
                  <c:v>32782.400000000001</c:v>
                </c:pt>
                <c:pt idx="302">
                  <c:v>32782.400000000001</c:v>
                </c:pt>
                <c:pt idx="303">
                  <c:v>32782.199999999997</c:v>
                </c:pt>
                <c:pt idx="304">
                  <c:v>32782.400000000001</c:v>
                </c:pt>
                <c:pt idx="305">
                  <c:v>32782.5</c:v>
                </c:pt>
                <c:pt idx="306">
                  <c:v>32782.400000000001</c:v>
                </c:pt>
                <c:pt idx="307">
                  <c:v>32782.300000000003</c:v>
                </c:pt>
                <c:pt idx="308">
                  <c:v>32782.400000000001</c:v>
                </c:pt>
                <c:pt idx="309">
                  <c:v>32782.300000000003</c:v>
                </c:pt>
                <c:pt idx="310">
                  <c:v>32782.5</c:v>
                </c:pt>
                <c:pt idx="311">
                  <c:v>32782.199999999997</c:v>
                </c:pt>
                <c:pt idx="312">
                  <c:v>32782.1</c:v>
                </c:pt>
                <c:pt idx="313">
                  <c:v>32782.300000000003</c:v>
                </c:pt>
                <c:pt idx="314">
                  <c:v>32782.199999999997</c:v>
                </c:pt>
                <c:pt idx="315">
                  <c:v>32781.699999999997</c:v>
                </c:pt>
                <c:pt idx="316">
                  <c:v>32782.300000000003</c:v>
                </c:pt>
                <c:pt idx="317">
                  <c:v>32782.800000000003</c:v>
                </c:pt>
                <c:pt idx="318">
                  <c:v>32782.1</c:v>
                </c:pt>
                <c:pt idx="319">
                  <c:v>32782.400000000001</c:v>
                </c:pt>
                <c:pt idx="320">
                  <c:v>32782.400000000001</c:v>
                </c:pt>
                <c:pt idx="321">
                  <c:v>32782.300000000003</c:v>
                </c:pt>
                <c:pt idx="322">
                  <c:v>32782.300000000003</c:v>
                </c:pt>
                <c:pt idx="323">
                  <c:v>32782.699999999997</c:v>
                </c:pt>
                <c:pt idx="324">
                  <c:v>32782.6</c:v>
                </c:pt>
                <c:pt idx="325">
                  <c:v>32782.199999999997</c:v>
                </c:pt>
                <c:pt idx="326">
                  <c:v>32782.5</c:v>
                </c:pt>
                <c:pt idx="327">
                  <c:v>32782.6</c:v>
                </c:pt>
                <c:pt idx="328">
                  <c:v>32782.800000000003</c:v>
                </c:pt>
                <c:pt idx="329">
                  <c:v>32782.5</c:v>
                </c:pt>
                <c:pt idx="330">
                  <c:v>32782.5</c:v>
                </c:pt>
                <c:pt idx="331">
                  <c:v>32782.400000000001</c:v>
                </c:pt>
                <c:pt idx="332">
                  <c:v>32782.300000000003</c:v>
                </c:pt>
                <c:pt idx="333">
                  <c:v>32782.300000000003</c:v>
                </c:pt>
                <c:pt idx="334">
                  <c:v>32782.6</c:v>
                </c:pt>
                <c:pt idx="335">
                  <c:v>32782.800000000003</c:v>
                </c:pt>
                <c:pt idx="336">
                  <c:v>32782.199999999997</c:v>
                </c:pt>
                <c:pt idx="337">
                  <c:v>32782.6</c:v>
                </c:pt>
                <c:pt idx="338">
                  <c:v>32782.5</c:v>
                </c:pt>
                <c:pt idx="339">
                  <c:v>32782</c:v>
                </c:pt>
                <c:pt idx="340">
                  <c:v>32782.5</c:v>
                </c:pt>
                <c:pt idx="341">
                  <c:v>32781.9</c:v>
                </c:pt>
                <c:pt idx="342">
                  <c:v>32782</c:v>
                </c:pt>
                <c:pt idx="343">
                  <c:v>32782.5</c:v>
                </c:pt>
                <c:pt idx="344">
                  <c:v>32781.9</c:v>
                </c:pt>
                <c:pt idx="345">
                  <c:v>32782.6</c:v>
                </c:pt>
                <c:pt idx="346">
                  <c:v>32782.5</c:v>
                </c:pt>
                <c:pt idx="347">
                  <c:v>32782.1</c:v>
                </c:pt>
                <c:pt idx="348">
                  <c:v>32782.300000000003</c:v>
                </c:pt>
                <c:pt idx="349">
                  <c:v>32782.199999999997</c:v>
                </c:pt>
                <c:pt idx="350">
                  <c:v>32782</c:v>
                </c:pt>
                <c:pt idx="351">
                  <c:v>32782.199999999997</c:v>
                </c:pt>
                <c:pt idx="352">
                  <c:v>32781.9</c:v>
                </c:pt>
                <c:pt idx="353">
                  <c:v>32782.199999999997</c:v>
                </c:pt>
                <c:pt idx="354">
                  <c:v>32782.300000000003</c:v>
                </c:pt>
                <c:pt idx="355">
                  <c:v>32782</c:v>
                </c:pt>
                <c:pt idx="356">
                  <c:v>32782.400000000001</c:v>
                </c:pt>
                <c:pt idx="357">
                  <c:v>32782.300000000003</c:v>
                </c:pt>
                <c:pt idx="358">
                  <c:v>32782.800000000003</c:v>
                </c:pt>
                <c:pt idx="359">
                  <c:v>32782.699999999997</c:v>
                </c:pt>
                <c:pt idx="360">
                  <c:v>32782.400000000001</c:v>
                </c:pt>
                <c:pt idx="361">
                  <c:v>32782.199999999997</c:v>
                </c:pt>
                <c:pt idx="362">
                  <c:v>32782.1</c:v>
                </c:pt>
                <c:pt idx="363">
                  <c:v>32782.199999999997</c:v>
                </c:pt>
                <c:pt idx="364">
                  <c:v>32782.1</c:v>
                </c:pt>
                <c:pt idx="365">
                  <c:v>32782</c:v>
                </c:pt>
                <c:pt idx="366">
                  <c:v>32782.5</c:v>
                </c:pt>
                <c:pt idx="367">
                  <c:v>32782.300000000003</c:v>
                </c:pt>
                <c:pt idx="368">
                  <c:v>32782.199999999997</c:v>
                </c:pt>
                <c:pt idx="369">
                  <c:v>32782.6</c:v>
                </c:pt>
                <c:pt idx="370">
                  <c:v>32782.300000000003</c:v>
                </c:pt>
                <c:pt idx="371">
                  <c:v>32782.400000000001</c:v>
                </c:pt>
                <c:pt idx="372">
                  <c:v>32782.199999999997</c:v>
                </c:pt>
                <c:pt idx="373">
                  <c:v>32782.300000000003</c:v>
                </c:pt>
                <c:pt idx="374">
                  <c:v>32782.5</c:v>
                </c:pt>
                <c:pt idx="375">
                  <c:v>32782.9</c:v>
                </c:pt>
                <c:pt idx="376">
                  <c:v>32782.6</c:v>
                </c:pt>
                <c:pt idx="377">
                  <c:v>32781.800000000003</c:v>
                </c:pt>
                <c:pt idx="378">
                  <c:v>32782.199999999997</c:v>
                </c:pt>
                <c:pt idx="379">
                  <c:v>32781.9</c:v>
                </c:pt>
                <c:pt idx="380">
                  <c:v>32782.6</c:v>
                </c:pt>
                <c:pt idx="381">
                  <c:v>32782.5</c:v>
                </c:pt>
                <c:pt idx="382">
                  <c:v>32782.400000000001</c:v>
                </c:pt>
                <c:pt idx="383">
                  <c:v>32782.5</c:v>
                </c:pt>
                <c:pt idx="384">
                  <c:v>32782.5</c:v>
                </c:pt>
                <c:pt idx="385">
                  <c:v>32782.300000000003</c:v>
                </c:pt>
                <c:pt idx="386">
                  <c:v>32782.6</c:v>
                </c:pt>
                <c:pt idx="387">
                  <c:v>32782.1</c:v>
                </c:pt>
                <c:pt idx="388">
                  <c:v>32782.699999999997</c:v>
                </c:pt>
                <c:pt idx="389">
                  <c:v>32782.199999999997</c:v>
                </c:pt>
                <c:pt idx="390">
                  <c:v>32782.300000000003</c:v>
                </c:pt>
                <c:pt idx="391">
                  <c:v>32782.199999999997</c:v>
                </c:pt>
                <c:pt idx="392">
                  <c:v>32782.300000000003</c:v>
                </c:pt>
                <c:pt idx="393">
                  <c:v>32782.300000000003</c:v>
                </c:pt>
                <c:pt idx="394">
                  <c:v>32782.5</c:v>
                </c:pt>
                <c:pt idx="395">
                  <c:v>32781.9</c:v>
                </c:pt>
                <c:pt idx="396">
                  <c:v>32782.400000000001</c:v>
                </c:pt>
                <c:pt idx="397">
                  <c:v>32782.199999999997</c:v>
                </c:pt>
                <c:pt idx="398">
                  <c:v>32781.699999999997</c:v>
                </c:pt>
                <c:pt idx="399">
                  <c:v>32782.800000000003</c:v>
                </c:pt>
                <c:pt idx="400">
                  <c:v>32782.800000000003</c:v>
                </c:pt>
                <c:pt idx="401">
                  <c:v>32782.300000000003</c:v>
                </c:pt>
                <c:pt idx="402">
                  <c:v>32782.300000000003</c:v>
                </c:pt>
                <c:pt idx="403">
                  <c:v>32782.1</c:v>
                </c:pt>
                <c:pt idx="404">
                  <c:v>32782.400000000001</c:v>
                </c:pt>
                <c:pt idx="405">
                  <c:v>32782.800000000003</c:v>
                </c:pt>
                <c:pt idx="406">
                  <c:v>32782.300000000003</c:v>
                </c:pt>
                <c:pt idx="407">
                  <c:v>32782.400000000001</c:v>
                </c:pt>
                <c:pt idx="408">
                  <c:v>32782</c:v>
                </c:pt>
                <c:pt idx="409">
                  <c:v>32782.300000000003</c:v>
                </c:pt>
                <c:pt idx="410">
                  <c:v>32782.400000000001</c:v>
                </c:pt>
                <c:pt idx="411">
                  <c:v>32782.300000000003</c:v>
                </c:pt>
                <c:pt idx="412">
                  <c:v>32782.1</c:v>
                </c:pt>
                <c:pt idx="413">
                  <c:v>32782.300000000003</c:v>
                </c:pt>
                <c:pt idx="414">
                  <c:v>32782.1</c:v>
                </c:pt>
                <c:pt idx="415">
                  <c:v>32782.300000000003</c:v>
                </c:pt>
                <c:pt idx="416">
                  <c:v>32782.800000000003</c:v>
                </c:pt>
                <c:pt idx="417">
                  <c:v>32782.400000000001</c:v>
                </c:pt>
                <c:pt idx="418">
                  <c:v>32782.5</c:v>
                </c:pt>
                <c:pt idx="419">
                  <c:v>32782.5</c:v>
                </c:pt>
                <c:pt idx="420">
                  <c:v>32782.800000000003</c:v>
                </c:pt>
                <c:pt idx="421">
                  <c:v>32782.699999999997</c:v>
                </c:pt>
                <c:pt idx="422">
                  <c:v>32782.199999999997</c:v>
                </c:pt>
                <c:pt idx="423">
                  <c:v>32782.5</c:v>
                </c:pt>
                <c:pt idx="424">
                  <c:v>32782.300000000003</c:v>
                </c:pt>
                <c:pt idx="425">
                  <c:v>32782.5</c:v>
                </c:pt>
                <c:pt idx="426">
                  <c:v>32782.400000000001</c:v>
                </c:pt>
                <c:pt idx="427">
                  <c:v>32782.300000000003</c:v>
                </c:pt>
                <c:pt idx="428">
                  <c:v>32782.400000000001</c:v>
                </c:pt>
                <c:pt idx="429">
                  <c:v>32782.1</c:v>
                </c:pt>
                <c:pt idx="430">
                  <c:v>32782.300000000003</c:v>
                </c:pt>
                <c:pt idx="431">
                  <c:v>32782.300000000003</c:v>
                </c:pt>
                <c:pt idx="432">
                  <c:v>32782.300000000003</c:v>
                </c:pt>
                <c:pt idx="433">
                  <c:v>32782.300000000003</c:v>
                </c:pt>
                <c:pt idx="434">
                  <c:v>32781.9</c:v>
                </c:pt>
                <c:pt idx="435">
                  <c:v>32782.5</c:v>
                </c:pt>
                <c:pt idx="436">
                  <c:v>32782.300000000003</c:v>
                </c:pt>
                <c:pt idx="437">
                  <c:v>32782.699999999997</c:v>
                </c:pt>
                <c:pt idx="438">
                  <c:v>32782.300000000003</c:v>
                </c:pt>
                <c:pt idx="439">
                  <c:v>32782.300000000003</c:v>
                </c:pt>
                <c:pt idx="440">
                  <c:v>32781.599999999999</c:v>
                </c:pt>
                <c:pt idx="441">
                  <c:v>32782.400000000001</c:v>
                </c:pt>
                <c:pt idx="442">
                  <c:v>32782.400000000001</c:v>
                </c:pt>
                <c:pt idx="443">
                  <c:v>32782.400000000001</c:v>
                </c:pt>
                <c:pt idx="444">
                  <c:v>32781.599999999999</c:v>
                </c:pt>
                <c:pt idx="445">
                  <c:v>32781.800000000003</c:v>
                </c:pt>
                <c:pt idx="446">
                  <c:v>32782.6</c:v>
                </c:pt>
                <c:pt idx="447">
                  <c:v>32782.6</c:v>
                </c:pt>
                <c:pt idx="448">
                  <c:v>32782.300000000003</c:v>
                </c:pt>
                <c:pt idx="449">
                  <c:v>32782.400000000001</c:v>
                </c:pt>
                <c:pt idx="450">
                  <c:v>32782.400000000001</c:v>
                </c:pt>
                <c:pt idx="451">
                  <c:v>32782.1</c:v>
                </c:pt>
                <c:pt idx="452">
                  <c:v>32782.1</c:v>
                </c:pt>
                <c:pt idx="453">
                  <c:v>32781.9</c:v>
                </c:pt>
                <c:pt idx="454">
                  <c:v>32782.5</c:v>
                </c:pt>
                <c:pt idx="455">
                  <c:v>32782.1</c:v>
                </c:pt>
                <c:pt idx="456">
                  <c:v>32782.300000000003</c:v>
                </c:pt>
                <c:pt idx="457">
                  <c:v>32782.300000000003</c:v>
                </c:pt>
                <c:pt idx="458">
                  <c:v>32782.199999999997</c:v>
                </c:pt>
                <c:pt idx="459">
                  <c:v>32782.1</c:v>
                </c:pt>
                <c:pt idx="460">
                  <c:v>32782.400000000001</c:v>
                </c:pt>
                <c:pt idx="461">
                  <c:v>32782.6</c:v>
                </c:pt>
                <c:pt idx="462">
                  <c:v>32782.300000000003</c:v>
                </c:pt>
                <c:pt idx="463">
                  <c:v>32782.6</c:v>
                </c:pt>
                <c:pt idx="464">
                  <c:v>32781.9</c:v>
                </c:pt>
                <c:pt idx="465">
                  <c:v>32782.199999999997</c:v>
                </c:pt>
                <c:pt idx="466">
                  <c:v>32782.6</c:v>
                </c:pt>
                <c:pt idx="467">
                  <c:v>32782.300000000003</c:v>
                </c:pt>
                <c:pt idx="468">
                  <c:v>32782.400000000001</c:v>
                </c:pt>
                <c:pt idx="469">
                  <c:v>32782.5</c:v>
                </c:pt>
                <c:pt idx="470">
                  <c:v>32782.199999999997</c:v>
                </c:pt>
                <c:pt idx="471">
                  <c:v>32782.6</c:v>
                </c:pt>
                <c:pt idx="472">
                  <c:v>32782.300000000003</c:v>
                </c:pt>
                <c:pt idx="473">
                  <c:v>32782.5</c:v>
                </c:pt>
                <c:pt idx="474">
                  <c:v>32782.400000000001</c:v>
                </c:pt>
                <c:pt idx="475">
                  <c:v>32782.199999999997</c:v>
                </c:pt>
                <c:pt idx="476">
                  <c:v>32782.199999999997</c:v>
                </c:pt>
                <c:pt idx="477">
                  <c:v>32781.9</c:v>
                </c:pt>
                <c:pt idx="478">
                  <c:v>32781.800000000003</c:v>
                </c:pt>
                <c:pt idx="479">
                  <c:v>32782.300000000003</c:v>
                </c:pt>
                <c:pt idx="480">
                  <c:v>32782.1</c:v>
                </c:pt>
                <c:pt idx="481">
                  <c:v>32782.300000000003</c:v>
                </c:pt>
                <c:pt idx="482">
                  <c:v>32782.199999999997</c:v>
                </c:pt>
                <c:pt idx="483">
                  <c:v>32782.300000000003</c:v>
                </c:pt>
                <c:pt idx="484">
                  <c:v>32782.400000000001</c:v>
                </c:pt>
                <c:pt idx="485">
                  <c:v>32782.400000000001</c:v>
                </c:pt>
                <c:pt idx="486">
                  <c:v>32782.9</c:v>
                </c:pt>
                <c:pt idx="487">
                  <c:v>32781.800000000003</c:v>
                </c:pt>
                <c:pt idx="488">
                  <c:v>32782.5</c:v>
                </c:pt>
                <c:pt idx="489">
                  <c:v>32782.400000000001</c:v>
                </c:pt>
                <c:pt idx="490">
                  <c:v>32782.6</c:v>
                </c:pt>
                <c:pt idx="491">
                  <c:v>32782.6</c:v>
                </c:pt>
                <c:pt idx="492">
                  <c:v>32782.400000000001</c:v>
                </c:pt>
                <c:pt idx="493">
                  <c:v>32782.400000000001</c:v>
                </c:pt>
                <c:pt idx="494">
                  <c:v>32782.5</c:v>
                </c:pt>
                <c:pt idx="495">
                  <c:v>32781.9</c:v>
                </c:pt>
                <c:pt idx="496">
                  <c:v>32782.1</c:v>
                </c:pt>
                <c:pt idx="497">
                  <c:v>32782.199999999997</c:v>
                </c:pt>
                <c:pt idx="498">
                  <c:v>32782.1</c:v>
                </c:pt>
                <c:pt idx="499">
                  <c:v>32782.400000000001</c:v>
                </c:pt>
                <c:pt idx="500">
                  <c:v>32782.1</c:v>
                </c:pt>
                <c:pt idx="501">
                  <c:v>32782.300000000003</c:v>
                </c:pt>
                <c:pt idx="502">
                  <c:v>32782.300000000003</c:v>
                </c:pt>
                <c:pt idx="503">
                  <c:v>32782.699999999997</c:v>
                </c:pt>
                <c:pt idx="504">
                  <c:v>32782.300000000003</c:v>
                </c:pt>
                <c:pt idx="505">
                  <c:v>32782.1</c:v>
                </c:pt>
                <c:pt idx="506">
                  <c:v>32782.300000000003</c:v>
                </c:pt>
                <c:pt idx="507">
                  <c:v>32782.400000000001</c:v>
                </c:pt>
                <c:pt idx="508">
                  <c:v>32782.400000000001</c:v>
                </c:pt>
                <c:pt idx="509">
                  <c:v>32782.1</c:v>
                </c:pt>
                <c:pt idx="510">
                  <c:v>32781.9</c:v>
                </c:pt>
                <c:pt idx="511">
                  <c:v>32782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A83A-45E0-8863-2270E37B3B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40170671"/>
        <c:axId val="1140175471"/>
      </c:scatterChart>
      <c:valAx>
        <c:axId val="114017067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0175471"/>
        <c:crosses val="autoZero"/>
        <c:crossBetween val="midCat"/>
      </c:valAx>
      <c:valAx>
        <c:axId val="11401754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017067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B3DE4-7E89-45FC-9F82-7EBB9EA814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C5ABA7-07E4-4872-977E-16DBB435B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FC755-E380-4E4B-AEDF-001EC65A0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53B49-D28B-411D-BADE-E06CEAC71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E62EEF-CE90-4C92-911A-DA136FDA5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2336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2E271-FAEF-41E8-AB05-A9C00B416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D86F71-467D-44D3-854F-0FC3A178F3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2EFF7-82F9-4D2E-BE65-2FCC217FD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50B80-82DE-4FD6-B9A7-3B1155B57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BC010-3470-49C9-B372-CE9B93DF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3808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280303-F951-4F9A-AAFB-9313B5D89E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66331-DD58-4B70-BBD0-0EC5AC821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3F266F-5772-4B06-BC7D-C60A08C6D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78226-4511-4FC8-8CAD-4359E39EC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E17C1-74B0-487C-AF05-D14DCEAB5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2629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70411-48D2-4A4B-AE37-D926F7879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E46DC-52D8-4644-B082-7BDD1EA37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66BA9-FF28-4705-9BD4-E1652CE13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B18D4-4CC9-45BC-A2A3-51D131E57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B64D02-40DB-41A3-8FA3-635D280A1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698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91242-0473-4F22-A727-104809376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F3B88-6BC3-4B98-A63B-BC9FABE65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25A1C-B96B-45D0-894A-4A1C1EAEA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C2C6F-AE55-4869-BDCA-5B5B2EF98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6EA8C-CC1E-4496-91C9-A3DE26259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1058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B228D-271D-4F80-AE4C-796402E43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076FA-8D2E-4921-8D5D-D7A6796E72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DD9F76-7BEA-4124-B0AF-BF3D6AB896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72F7D4-0672-4E57-88FD-1D8F14D35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DC6DD-607D-47B7-AC10-EBECE3B98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CCA3F2-9311-40D0-A482-8A12F939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7710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966AD-F615-4836-9B9E-4ED9FFD6E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8C0FC9-2C6B-4B0E-9688-4B369A1D1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45524-6AA1-429B-8962-7EA07AA2D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D426E8-41FA-4B03-ADF2-89F315D96C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78CFEC-82D3-414B-B02A-905E51C827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F72898-730D-4D6A-A476-C7AD3AABC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1F86B1-EFBC-4DC3-B78A-6CD150261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98E77B-8C40-469B-A4EE-EFEF1AB7D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2540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764DA-4ECE-4B12-AD90-84672265C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796D0B-5471-4FC7-B3DC-7B8F094EA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1A9E8C-B50E-4288-929D-16EBE8845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BA5267-5234-493A-A63D-40B155BBE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9530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DA5F4C-F1B6-4854-B52B-CF078112D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741B0E-0EF3-49F8-8098-C0A52DF6B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88399-F4F3-4D4F-8FCC-2B46415E8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4492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502C9-E0D0-4856-9419-9AC56CAFD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70365-0341-468F-8210-133DF29E0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ADABC7-B28B-4D54-A7C2-BC6B66541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6850F-A9D2-468A-911D-AE248A3E5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15AF0-872F-4CEF-93CB-218DBDAB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E307E-F90C-4AB5-A057-F0A275F25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0398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7A78E-E8A9-4CEF-9B6E-73A1840AA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368ADC-34D5-49AE-81B1-490EAEF363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685AC9-4465-40A2-BA74-E3BCB749BC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E9CE5-CE90-46F1-8044-DA69CF4B7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7DAF38-2A6E-479A-9C5F-588977560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A69E9-48DF-4BD9-9994-72F9ED60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2925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CE6866-743A-4C73-8B5D-948F4530D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F1F85F-9DF3-4788-8FBC-9540EA1F7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23C8B-7655-40B2-950F-E55CD678A5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6954F-22DE-496D-831D-83B0EB78120F}" type="datetimeFigureOut">
              <a:rPr lang="en-GB" smtClean="0"/>
              <a:t>10/05/2024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39D49-E675-4036-9AFB-97AE5751EF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22163-4792-4B9B-BBD7-D3E91D3CAC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FF078-7162-47CE-B92A-2AD71840AAB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6194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3F22C-A7C1-44EC-A672-EA1E83EDBA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8451" y="1668629"/>
            <a:ext cx="10195098" cy="1960353"/>
          </a:xfrm>
        </p:spPr>
        <p:txBody>
          <a:bodyPr>
            <a:normAutofit/>
          </a:bodyPr>
          <a:lstStyle/>
          <a:p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MIXED SIGNAL PCB DESIGN FOR DATA CONVERTERS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A62527-528E-4AA1-89E6-010F92746E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97174" y="3628982"/>
            <a:ext cx="2621280" cy="497363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Andrew Slater</a:t>
            </a:r>
          </a:p>
        </p:txBody>
      </p:sp>
      <p:pic>
        <p:nvPicPr>
          <p:cNvPr id="5" name="Picture 4" descr="A purple rectangular sign with yellow text&#10;&#10;Description automatically generated">
            <a:extLst>
              <a:ext uri="{FF2B5EF4-FFF2-40B4-BE49-F238E27FC236}">
                <a16:creationId xmlns:a16="http://schemas.microsoft.com/office/drawing/2014/main" id="{405F36A9-C704-5DFB-769B-54D0C37AD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997"/>
            <a:ext cx="3918855" cy="261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56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7"/>
    </mc:Choice>
    <mc:Fallback xmlns="">
      <p:transition spd="slow" advTm="162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5D1-51B8-6760-8F23-7C8F959F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5" y="275597"/>
            <a:ext cx="2481945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Results:</a:t>
            </a:r>
          </a:p>
        </p:txBody>
      </p:sp>
      <p:pic>
        <p:nvPicPr>
          <p:cNvPr id="13" name="Picture 12" descr="A purple rectangular sign with yellow text&#10;&#10;Description automatically generated">
            <a:extLst>
              <a:ext uri="{FF2B5EF4-FFF2-40B4-BE49-F238E27FC236}">
                <a16:creationId xmlns:a16="http://schemas.microsoft.com/office/drawing/2014/main" id="{3089BD0F-9FFE-7FD6-696A-7D71A7EC9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997"/>
            <a:ext cx="3918855" cy="26125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7CA144-68C5-91F1-9924-812EB9E199C2}"/>
              </a:ext>
            </a:extLst>
          </p:cNvPr>
          <p:cNvSpPr txBox="1"/>
          <p:nvPr/>
        </p:nvSpPr>
        <p:spPr>
          <a:xfrm>
            <a:off x="454565" y="1873314"/>
            <a:ext cx="5456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Pulse and Step Signals: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E1BF33D-37D0-7B4B-C102-AFE43CA321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9561496"/>
              </p:ext>
            </p:extLst>
          </p:nvPr>
        </p:nvGraphicFramePr>
        <p:xfrm>
          <a:off x="726498" y="2253912"/>
          <a:ext cx="10369550" cy="42760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8672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9"/>
    </mc:Choice>
    <mc:Fallback>
      <p:transition spd="slow" advTm="4359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5D1-51B8-6760-8F23-7C8F959F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5" y="275597"/>
            <a:ext cx="3637645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Conclusions:</a:t>
            </a:r>
          </a:p>
        </p:txBody>
      </p:sp>
      <p:pic>
        <p:nvPicPr>
          <p:cNvPr id="13" name="Picture 12" descr="A purple rectangular sign with yellow text&#10;&#10;Description automatically generated">
            <a:extLst>
              <a:ext uri="{FF2B5EF4-FFF2-40B4-BE49-F238E27FC236}">
                <a16:creationId xmlns:a16="http://schemas.microsoft.com/office/drawing/2014/main" id="{3089BD0F-9FFE-7FD6-696A-7D71A7EC9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997"/>
            <a:ext cx="3918855" cy="26125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7CA144-68C5-91F1-9924-812EB9E199C2}"/>
              </a:ext>
            </a:extLst>
          </p:cNvPr>
          <p:cNvSpPr txBox="1"/>
          <p:nvPr/>
        </p:nvSpPr>
        <p:spPr>
          <a:xfrm>
            <a:off x="416465" y="2336573"/>
            <a:ext cx="54567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PCBs were capable at providing exact equal control.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proves it is viable to test the difference between ground plane configurations even if some results were inconclusive.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Improvements could be made to the PCBs such as increased layer count, a faster microcontroller, multiple microcontrollers, etc.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886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9"/>
    </mc:Choice>
    <mc:Fallback>
      <p:transition spd="slow" advTm="435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5D1-51B8-6760-8F23-7C8F959F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5" y="275597"/>
            <a:ext cx="5594600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pic>
        <p:nvPicPr>
          <p:cNvPr id="13" name="Picture 12" descr="A purple rectangular sign with yellow text&#10;&#10;Description automatically generated">
            <a:extLst>
              <a:ext uri="{FF2B5EF4-FFF2-40B4-BE49-F238E27FC236}">
                <a16:creationId xmlns:a16="http://schemas.microsoft.com/office/drawing/2014/main" id="{3089BD0F-9FFE-7FD6-696A-7D71A7EC9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997"/>
            <a:ext cx="3918855" cy="26125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6E6EE40-5E74-4548-25E7-89143877338B}"/>
              </a:ext>
            </a:extLst>
          </p:cNvPr>
          <p:cNvSpPr txBox="1"/>
          <p:nvPr/>
        </p:nvSpPr>
        <p:spPr>
          <a:xfrm>
            <a:off x="454565" y="1873314"/>
            <a:ext cx="5456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Multi-layered mixed signal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Crosstalk between analogue and digital signals.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Differing ground plane recommendations.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Separation of analogue and digital signals.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C50ABAEF-7A70-E603-ED1D-AFBD7F8A7509}"/>
              </a:ext>
            </a:extLst>
          </p:cNvPr>
          <p:cNvCxnSpPr/>
          <p:nvPr/>
        </p:nvCxnSpPr>
        <p:spPr>
          <a:xfrm flipV="1">
            <a:off x="6914147" y="1873314"/>
            <a:ext cx="1363579" cy="789675"/>
          </a:xfrm>
          <a:prstGeom prst="bentConnector3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12DBEAD3-315A-20D9-26E6-A28A5100F699}"/>
              </a:ext>
            </a:extLst>
          </p:cNvPr>
          <p:cNvCxnSpPr>
            <a:cxnSpLocks/>
          </p:cNvCxnSpPr>
          <p:nvPr/>
        </p:nvCxnSpPr>
        <p:spPr>
          <a:xfrm rot="10800000">
            <a:off x="8277729" y="1873317"/>
            <a:ext cx="1379619" cy="789673"/>
          </a:xfrm>
          <a:prstGeom prst="bentConnector3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EFDC703-25CE-9E07-F3DF-76853FA27615}"/>
              </a:ext>
            </a:extLst>
          </p:cNvPr>
          <p:cNvSpPr txBox="1"/>
          <p:nvPr/>
        </p:nvSpPr>
        <p:spPr>
          <a:xfrm>
            <a:off x="9657348" y="1967241"/>
            <a:ext cx="1400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Aggressor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2D78128-9B6A-81A4-8597-2681598DC31B}"/>
              </a:ext>
            </a:extLst>
          </p:cNvPr>
          <p:cNvSpPr/>
          <p:nvPr/>
        </p:nvSpPr>
        <p:spPr>
          <a:xfrm>
            <a:off x="5614737" y="3673641"/>
            <a:ext cx="4379495" cy="680687"/>
          </a:xfrm>
          <a:custGeom>
            <a:avLst/>
            <a:gdLst>
              <a:gd name="connsiteX0" fmla="*/ 0 w 4379495"/>
              <a:gd name="connsiteY0" fmla="*/ 657726 h 680687"/>
              <a:gd name="connsiteX1" fmla="*/ 914400 w 4379495"/>
              <a:gd name="connsiteY1" fmla="*/ 609600 h 680687"/>
              <a:gd name="connsiteX2" fmla="*/ 1652337 w 4379495"/>
              <a:gd name="connsiteY2" fmla="*/ 64168 h 680687"/>
              <a:gd name="connsiteX3" fmla="*/ 2374232 w 4379495"/>
              <a:gd name="connsiteY3" fmla="*/ 96253 h 680687"/>
              <a:gd name="connsiteX4" fmla="*/ 2999874 w 4379495"/>
              <a:gd name="connsiteY4" fmla="*/ 673768 h 680687"/>
              <a:gd name="connsiteX5" fmla="*/ 3978442 w 4379495"/>
              <a:gd name="connsiteY5" fmla="*/ 336884 h 680687"/>
              <a:gd name="connsiteX6" fmla="*/ 4379495 w 4379495"/>
              <a:gd name="connsiteY6" fmla="*/ 0 h 680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79495" h="680687">
                <a:moveTo>
                  <a:pt x="0" y="657726"/>
                </a:moveTo>
                <a:cubicBezTo>
                  <a:pt x="319505" y="683126"/>
                  <a:pt x="639010" y="708526"/>
                  <a:pt x="914400" y="609600"/>
                </a:cubicBezTo>
                <a:cubicBezTo>
                  <a:pt x="1189790" y="510674"/>
                  <a:pt x="1409032" y="149726"/>
                  <a:pt x="1652337" y="64168"/>
                </a:cubicBezTo>
                <a:cubicBezTo>
                  <a:pt x="1895642" y="-21390"/>
                  <a:pt x="2149643" y="-5347"/>
                  <a:pt x="2374232" y="96253"/>
                </a:cubicBezTo>
                <a:cubicBezTo>
                  <a:pt x="2598821" y="197853"/>
                  <a:pt x="2732506" y="633663"/>
                  <a:pt x="2999874" y="673768"/>
                </a:cubicBezTo>
                <a:cubicBezTo>
                  <a:pt x="3267242" y="713873"/>
                  <a:pt x="3748505" y="449179"/>
                  <a:pt x="3978442" y="336884"/>
                </a:cubicBezTo>
                <a:cubicBezTo>
                  <a:pt x="4208379" y="224589"/>
                  <a:pt x="4293937" y="112294"/>
                  <a:pt x="4379495" y="0"/>
                </a:cubicBezTo>
              </a:path>
            </a:pathLst>
          </a:cu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08B5B5A-78F1-A92D-F140-9504FEC37ED2}"/>
              </a:ext>
            </a:extLst>
          </p:cNvPr>
          <p:cNvSpPr txBox="1"/>
          <p:nvPr/>
        </p:nvSpPr>
        <p:spPr>
          <a:xfrm>
            <a:off x="10357619" y="3829318"/>
            <a:ext cx="1400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Victim</a:t>
            </a:r>
          </a:p>
        </p:txBody>
      </p:sp>
    </p:spTree>
    <p:extLst>
      <p:ext uri="{BB962C8B-B14F-4D97-AF65-F5344CB8AC3E}">
        <p14:creationId xmlns:p14="http://schemas.microsoft.com/office/powerpoint/2010/main" val="291482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9"/>
    </mc:Choice>
    <mc:Fallback xmlns="">
      <p:transition spd="slow" advTm="435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5D1-51B8-6760-8F23-7C8F959F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5" y="275597"/>
            <a:ext cx="5594600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Motivation and Aims</a:t>
            </a:r>
          </a:p>
        </p:txBody>
      </p:sp>
      <p:pic>
        <p:nvPicPr>
          <p:cNvPr id="13" name="Picture 12" descr="A purple rectangular sign with yellow text&#10;&#10;Description automatically generated">
            <a:extLst>
              <a:ext uri="{FF2B5EF4-FFF2-40B4-BE49-F238E27FC236}">
                <a16:creationId xmlns:a16="http://schemas.microsoft.com/office/drawing/2014/main" id="{3089BD0F-9FFE-7FD6-696A-7D71A7EC9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997"/>
            <a:ext cx="3918855" cy="26125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6E6EE40-5E74-4548-25E7-89143877338B}"/>
              </a:ext>
            </a:extLst>
          </p:cNvPr>
          <p:cNvSpPr txBox="1"/>
          <p:nvPr/>
        </p:nvSpPr>
        <p:spPr>
          <a:xfrm>
            <a:off x="454565" y="1873314"/>
            <a:ext cx="5456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Lack of quantitative evidence towards the effectiveness of split and continuous ground plane crosstalk performance.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E68EBA-0412-8A86-4316-BFD366181A11}"/>
              </a:ext>
            </a:extLst>
          </p:cNvPr>
          <p:cNvSpPr/>
          <p:nvPr/>
        </p:nvSpPr>
        <p:spPr>
          <a:xfrm>
            <a:off x="2759241" y="3911239"/>
            <a:ext cx="1267326" cy="206943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1D85D1-492A-1770-65F3-7F60EC5F1D88}"/>
              </a:ext>
            </a:extLst>
          </p:cNvPr>
          <p:cNvSpPr/>
          <p:nvPr/>
        </p:nvSpPr>
        <p:spPr>
          <a:xfrm>
            <a:off x="2374230" y="4755237"/>
            <a:ext cx="385011" cy="323336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641E73-0576-1FAD-0DA2-4F72479E57A4}"/>
              </a:ext>
            </a:extLst>
          </p:cNvPr>
          <p:cNvSpPr/>
          <p:nvPr/>
        </p:nvSpPr>
        <p:spPr>
          <a:xfrm>
            <a:off x="1106904" y="3882189"/>
            <a:ext cx="1267326" cy="206943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9A9DB8-D4A2-FFD9-376C-5674869F6534}"/>
              </a:ext>
            </a:extLst>
          </p:cNvPr>
          <p:cNvSpPr txBox="1"/>
          <p:nvPr/>
        </p:nvSpPr>
        <p:spPr>
          <a:xfrm>
            <a:off x="1160415" y="3406608"/>
            <a:ext cx="2866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Split ground plane design.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2DD80E-C31B-2649-6031-E334CC14AE7E}"/>
              </a:ext>
            </a:extLst>
          </p:cNvPr>
          <p:cNvSpPr/>
          <p:nvPr/>
        </p:nvSpPr>
        <p:spPr>
          <a:xfrm>
            <a:off x="6898108" y="3911239"/>
            <a:ext cx="3224459" cy="220205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5338DF-289B-C22A-1AF2-5312C27E05F2}"/>
              </a:ext>
            </a:extLst>
          </p:cNvPr>
          <p:cNvSpPr txBox="1"/>
          <p:nvPr/>
        </p:nvSpPr>
        <p:spPr>
          <a:xfrm>
            <a:off x="6898108" y="3442885"/>
            <a:ext cx="3400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Non-split ground plane design.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FD92A7-78ED-772C-F944-BAAAB3671CA0}"/>
              </a:ext>
            </a:extLst>
          </p:cNvPr>
          <p:cNvSpPr txBox="1"/>
          <p:nvPr/>
        </p:nvSpPr>
        <p:spPr>
          <a:xfrm>
            <a:off x="6716155" y="1879481"/>
            <a:ext cx="3882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Aim: Build two identical bespoke PCBs to use as research boards.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79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9"/>
    </mc:Choice>
    <mc:Fallback xmlns="">
      <p:transition spd="slow" advTm="435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5D1-51B8-6760-8F23-7C8F959F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5" y="275597"/>
            <a:ext cx="5594600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Basic Methodology:</a:t>
            </a:r>
          </a:p>
        </p:txBody>
      </p:sp>
      <p:pic>
        <p:nvPicPr>
          <p:cNvPr id="13" name="Picture 12" descr="A purple rectangular sign with yellow text&#10;&#10;Description automatically generated">
            <a:extLst>
              <a:ext uri="{FF2B5EF4-FFF2-40B4-BE49-F238E27FC236}">
                <a16:creationId xmlns:a16="http://schemas.microsoft.com/office/drawing/2014/main" id="{3089BD0F-9FFE-7FD6-696A-7D71A7EC9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997"/>
            <a:ext cx="3918855" cy="26125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957D69-88CD-CD68-6986-81C577D62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529" y="2262323"/>
            <a:ext cx="3396405" cy="22591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766119D-0537-EA03-2980-7EB588826232}"/>
              </a:ext>
            </a:extLst>
          </p:cNvPr>
          <p:cNvSpPr txBox="1"/>
          <p:nvPr/>
        </p:nvSpPr>
        <p:spPr>
          <a:xfrm>
            <a:off x="758529" y="4690227"/>
            <a:ext cx="184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PCB Schematic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327C61A-0D9F-D6C9-E668-BA25D71132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463" y="2023387"/>
            <a:ext cx="3003742" cy="266684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2AAFE03-E367-E0EA-E02D-8B610767DD42}"/>
              </a:ext>
            </a:extLst>
          </p:cNvPr>
          <p:cNvSpPr txBox="1"/>
          <p:nvPr/>
        </p:nvSpPr>
        <p:spPr>
          <a:xfrm>
            <a:off x="4873471" y="4728071"/>
            <a:ext cx="184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PCB Layout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22" name="Picture 21" descr="A green circuit board with many small chips&#10;&#10;Description automatically generated">
            <a:extLst>
              <a:ext uri="{FF2B5EF4-FFF2-40B4-BE49-F238E27FC236}">
                <a16:creationId xmlns:a16="http://schemas.microsoft.com/office/drawing/2014/main" id="{55C3331F-2C6C-D70B-519A-0A8C8A2D0E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00" r="9708"/>
          <a:stretch/>
        </p:blipFill>
        <p:spPr>
          <a:xfrm rot="5400000">
            <a:off x="8922761" y="1779214"/>
            <a:ext cx="2666840" cy="315518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E5E402C-3C6A-4A47-5109-77124D50B6C6}"/>
              </a:ext>
            </a:extLst>
          </p:cNvPr>
          <p:cNvSpPr txBox="1"/>
          <p:nvPr/>
        </p:nvSpPr>
        <p:spPr>
          <a:xfrm>
            <a:off x="9093200" y="4774237"/>
            <a:ext cx="2277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Manufactured PCB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933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9"/>
    </mc:Choice>
    <mc:Fallback xmlns="">
      <p:transition spd="slow" advTm="435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5D1-51B8-6760-8F23-7C8F959F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5" y="275597"/>
            <a:ext cx="5594600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PCB Development:</a:t>
            </a:r>
          </a:p>
        </p:txBody>
      </p:sp>
      <p:pic>
        <p:nvPicPr>
          <p:cNvPr id="13" name="Picture 12" descr="A purple rectangular sign with yellow text&#10;&#10;Description automatically generated">
            <a:extLst>
              <a:ext uri="{FF2B5EF4-FFF2-40B4-BE49-F238E27FC236}">
                <a16:creationId xmlns:a16="http://schemas.microsoft.com/office/drawing/2014/main" id="{3089BD0F-9FFE-7FD6-696A-7D71A7EC9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997"/>
            <a:ext cx="3918855" cy="26125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11C9A0-1A0A-16F2-F8D2-4C280F14A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657" y="1758275"/>
            <a:ext cx="6502798" cy="43253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D394F0-0061-48DB-89F0-55C50D6AB353}"/>
              </a:ext>
            </a:extLst>
          </p:cNvPr>
          <p:cNvSpPr txBox="1"/>
          <p:nvPr/>
        </p:nvSpPr>
        <p:spPr>
          <a:xfrm>
            <a:off x="3918855" y="6083585"/>
            <a:ext cx="184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Digital Partition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F20C8F-7179-5042-1184-332474617C0E}"/>
              </a:ext>
            </a:extLst>
          </p:cNvPr>
          <p:cNvSpPr txBox="1"/>
          <p:nvPr/>
        </p:nvSpPr>
        <p:spPr>
          <a:xfrm>
            <a:off x="7110059" y="6083585"/>
            <a:ext cx="217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Analogue Partition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46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9"/>
    </mc:Choice>
    <mc:Fallback xmlns="">
      <p:transition spd="slow" advTm="435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5D1-51B8-6760-8F23-7C8F959F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5" y="275597"/>
            <a:ext cx="5594600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PCB Development:</a:t>
            </a:r>
          </a:p>
        </p:txBody>
      </p:sp>
      <p:pic>
        <p:nvPicPr>
          <p:cNvPr id="13" name="Picture 12" descr="A purple rectangular sign with yellow text&#10;&#10;Description automatically generated">
            <a:extLst>
              <a:ext uri="{FF2B5EF4-FFF2-40B4-BE49-F238E27FC236}">
                <a16:creationId xmlns:a16="http://schemas.microsoft.com/office/drawing/2014/main" id="{3089BD0F-9FFE-7FD6-696A-7D71A7EC9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997"/>
            <a:ext cx="3918855" cy="26125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CE31B5-B8F2-6CA0-80F0-F1B066BA2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863" y="1303290"/>
            <a:ext cx="5445370" cy="48346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641F00-E0A2-191B-D74D-A19EDE198D9A}"/>
              </a:ext>
            </a:extLst>
          </p:cNvPr>
          <p:cNvSpPr txBox="1"/>
          <p:nvPr/>
        </p:nvSpPr>
        <p:spPr>
          <a:xfrm>
            <a:off x="4383233" y="6137903"/>
            <a:ext cx="184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Digital Partition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44B2D6-48DA-C03B-0380-A76BAFD11D09}"/>
              </a:ext>
            </a:extLst>
          </p:cNvPr>
          <p:cNvSpPr txBox="1"/>
          <p:nvPr/>
        </p:nvSpPr>
        <p:spPr>
          <a:xfrm>
            <a:off x="7574437" y="6137903"/>
            <a:ext cx="217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Analogue Partition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315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9"/>
    </mc:Choice>
    <mc:Fallback>
      <p:transition spd="slow" advTm="4359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5D1-51B8-6760-8F23-7C8F959F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5" y="275597"/>
            <a:ext cx="5594600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PCB Development:</a:t>
            </a:r>
          </a:p>
        </p:txBody>
      </p:sp>
      <p:pic>
        <p:nvPicPr>
          <p:cNvPr id="13" name="Picture 12" descr="A purple rectangular sign with yellow text&#10;&#10;Description automatically generated">
            <a:extLst>
              <a:ext uri="{FF2B5EF4-FFF2-40B4-BE49-F238E27FC236}">
                <a16:creationId xmlns:a16="http://schemas.microsoft.com/office/drawing/2014/main" id="{3089BD0F-9FFE-7FD6-696A-7D71A7EC9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997"/>
            <a:ext cx="3918855" cy="26125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BD054B-7195-168D-242E-716E3583167F}"/>
              </a:ext>
            </a:extLst>
          </p:cNvPr>
          <p:cNvSpPr txBox="1"/>
          <p:nvPr/>
        </p:nvSpPr>
        <p:spPr>
          <a:xfrm>
            <a:off x="3918855" y="6083585"/>
            <a:ext cx="184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Digital Partition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5B2BD6-931F-1CE8-A902-2BD2114E32B5}"/>
              </a:ext>
            </a:extLst>
          </p:cNvPr>
          <p:cNvSpPr txBox="1"/>
          <p:nvPr/>
        </p:nvSpPr>
        <p:spPr>
          <a:xfrm>
            <a:off x="7110059" y="6083585"/>
            <a:ext cx="217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Analogue Partition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" name="Picture 5" descr="A green circuit board with many small chips&#10;&#10;Description automatically generated">
            <a:extLst>
              <a:ext uri="{FF2B5EF4-FFF2-40B4-BE49-F238E27FC236}">
                <a16:creationId xmlns:a16="http://schemas.microsoft.com/office/drawing/2014/main" id="{98D29F48-99DA-1D2C-F0DF-A66E8F4334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00" r="9708"/>
          <a:stretch/>
        </p:blipFill>
        <p:spPr>
          <a:xfrm rot="5400000">
            <a:off x="4288738" y="1040929"/>
            <a:ext cx="4619683" cy="546562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A689427-CAB6-D12C-88CA-1171CD3ECBD4}"/>
              </a:ext>
            </a:extLst>
          </p:cNvPr>
          <p:cNvCxnSpPr>
            <a:cxnSpLocks/>
          </p:cNvCxnSpPr>
          <p:nvPr/>
        </p:nvCxnSpPr>
        <p:spPr>
          <a:xfrm flipV="1">
            <a:off x="6493963" y="1295400"/>
            <a:ext cx="0" cy="525938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969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9"/>
    </mc:Choice>
    <mc:Fallback>
      <p:transition spd="slow" advTm="435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5D1-51B8-6760-8F23-7C8F959F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5" y="275597"/>
            <a:ext cx="2481945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Results:</a:t>
            </a:r>
          </a:p>
        </p:txBody>
      </p:sp>
      <p:pic>
        <p:nvPicPr>
          <p:cNvPr id="13" name="Picture 12" descr="A purple rectangular sign with yellow text&#10;&#10;Description automatically generated">
            <a:extLst>
              <a:ext uri="{FF2B5EF4-FFF2-40B4-BE49-F238E27FC236}">
                <a16:creationId xmlns:a16="http://schemas.microsoft.com/office/drawing/2014/main" id="{3089BD0F-9FFE-7FD6-696A-7D71A7EC9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997"/>
            <a:ext cx="3918855" cy="26125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7CA144-68C5-91F1-9924-812EB9E199C2}"/>
              </a:ext>
            </a:extLst>
          </p:cNvPr>
          <p:cNvSpPr txBox="1"/>
          <p:nvPr/>
        </p:nvSpPr>
        <p:spPr>
          <a:xfrm>
            <a:off x="454565" y="1873314"/>
            <a:ext cx="5456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 Pin Disturbance: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EC112C4C-7B2D-E22B-04C6-77B139D54C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4" t="5075" r="775"/>
          <a:stretch/>
        </p:blipFill>
        <p:spPr bwMode="auto">
          <a:xfrm>
            <a:off x="730567" y="2514800"/>
            <a:ext cx="4076065" cy="31623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BC966B-0438-F9A4-D67E-1FDE1B530D2F}"/>
              </a:ext>
            </a:extLst>
          </p:cNvPr>
          <p:cNvSpPr txBox="1"/>
          <p:nvPr/>
        </p:nvSpPr>
        <p:spPr>
          <a:xfrm>
            <a:off x="5159827" y="2476473"/>
            <a:ext cx="54567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Minimum Rise Time: 0.753 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Measured Rise Time: 0.868 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Transmission Lines are capable of causing significant disturbance.</a:t>
            </a:r>
          </a:p>
        </p:txBody>
      </p:sp>
    </p:spTree>
    <p:extLst>
      <p:ext uri="{BB962C8B-B14F-4D97-AF65-F5344CB8AC3E}">
        <p14:creationId xmlns:p14="http://schemas.microsoft.com/office/powerpoint/2010/main" val="244687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9"/>
    </mc:Choice>
    <mc:Fallback xmlns="">
      <p:transition spd="slow" advTm="435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5D1-51B8-6760-8F23-7C8F959F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5" y="275597"/>
            <a:ext cx="2481945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Results:</a:t>
            </a:r>
          </a:p>
        </p:txBody>
      </p:sp>
      <p:pic>
        <p:nvPicPr>
          <p:cNvPr id="13" name="Picture 12" descr="A purple rectangular sign with yellow text&#10;&#10;Description automatically generated">
            <a:extLst>
              <a:ext uri="{FF2B5EF4-FFF2-40B4-BE49-F238E27FC236}">
                <a16:creationId xmlns:a16="http://schemas.microsoft.com/office/drawing/2014/main" id="{3089BD0F-9FFE-7FD6-696A-7D71A7EC9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997"/>
            <a:ext cx="3918855" cy="26125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7CA144-68C5-91F1-9924-812EB9E199C2}"/>
              </a:ext>
            </a:extLst>
          </p:cNvPr>
          <p:cNvSpPr txBox="1"/>
          <p:nvPr/>
        </p:nvSpPr>
        <p:spPr>
          <a:xfrm>
            <a:off x="454565" y="1873314"/>
            <a:ext cx="5456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Sets: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92425DB-0819-CA5B-B1D1-7930BD234F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591069"/>
              </p:ext>
            </p:extLst>
          </p:nvPr>
        </p:nvGraphicFramePr>
        <p:xfrm>
          <a:off x="1146810" y="2908681"/>
          <a:ext cx="6113780" cy="10406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47470">
                  <a:extLst>
                    <a:ext uri="{9D8B030D-6E8A-4147-A177-3AD203B41FA5}">
                      <a16:colId xmlns:a16="http://schemas.microsoft.com/office/drawing/2014/main" val="1593193379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866465937"/>
                    </a:ext>
                  </a:extLst>
                </a:gridCol>
                <a:gridCol w="1223010">
                  <a:extLst>
                    <a:ext uri="{9D8B030D-6E8A-4147-A177-3AD203B41FA5}">
                      <a16:colId xmlns:a16="http://schemas.microsoft.com/office/drawing/2014/main" val="1513718584"/>
                    </a:ext>
                  </a:extLst>
                </a:gridCol>
                <a:gridCol w="1223010">
                  <a:extLst>
                    <a:ext uri="{9D8B030D-6E8A-4147-A177-3AD203B41FA5}">
                      <a16:colId xmlns:a16="http://schemas.microsoft.com/office/drawing/2014/main" val="3431943121"/>
                    </a:ext>
                  </a:extLst>
                </a:gridCol>
                <a:gridCol w="1223010">
                  <a:extLst>
                    <a:ext uri="{9D8B030D-6E8A-4147-A177-3AD203B41FA5}">
                      <a16:colId xmlns:a16="http://schemas.microsoft.com/office/drawing/2014/main" val="2649460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Sample Set: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Undisturbed Signal Non-Split PCB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Disturbed Signal Non-Split PCB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Undisturbed Signal Split PCB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Disturbed Signal Split PCB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36263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Average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32703.3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32701.3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32781.4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32780.3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0193385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ACE4C46-BE0D-9508-097D-922A56F718AF}"/>
              </a:ext>
            </a:extLst>
          </p:cNvPr>
          <p:cNvSpPr txBox="1"/>
          <p:nvPr/>
        </p:nvSpPr>
        <p:spPr>
          <a:xfrm>
            <a:off x="944092" y="4391957"/>
            <a:ext cx="5456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code difference in output.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DC restricted </a:t>
            </a:r>
            <a:r>
              <a:rPr lang="en-GB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ground plane.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957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9"/>
    </mc:Choice>
    <mc:Fallback>
      <p:transition spd="slow" advTm="4359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21999</TotalTime>
  <Words>244</Words>
  <Application>Microsoft Office PowerPoint</Application>
  <PresentationFormat>Widescreen</PresentationFormat>
  <Paragraphs>59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MIXED SIGNAL PCB DESIGN FOR DATA CONVERTERS</vt:lpstr>
      <vt:lpstr>Background</vt:lpstr>
      <vt:lpstr>Motivation and Aims</vt:lpstr>
      <vt:lpstr>Basic Methodology:</vt:lpstr>
      <vt:lpstr>PCB Development:</vt:lpstr>
      <vt:lpstr>PCB Development:</vt:lpstr>
      <vt:lpstr>PCB Development:</vt:lpstr>
      <vt:lpstr>Results:</vt:lpstr>
      <vt:lpstr>Results:</vt:lpstr>
      <vt:lpstr>Results:</vt:lpstr>
      <vt:lpstr>Conclusions: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Slater</dc:creator>
  <cp:lastModifiedBy>Andrew Slater</cp:lastModifiedBy>
  <cp:revision>23</cp:revision>
  <dcterms:created xsi:type="dcterms:W3CDTF">2024-02-20T15:35:59Z</dcterms:created>
  <dcterms:modified xsi:type="dcterms:W3CDTF">2024-05-10T15:43:04Z</dcterms:modified>
</cp:coreProperties>
</file>

<file path=docProps/thumbnail.jpeg>
</file>